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sldIdLst>
    <p:sldId id="263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15FA4"/>
    <a:srgbClr val="A2C612"/>
    <a:srgbClr val="825DC8"/>
    <a:srgbClr val="FDC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266"/>
    <p:restoredTop sz="94703"/>
  </p:normalViewPr>
  <p:slideViewPr>
    <p:cSldViewPr snapToGrid="0">
      <p:cViewPr varScale="1">
        <p:scale>
          <a:sx n="109" d="100"/>
          <a:sy n="109" d="100"/>
        </p:scale>
        <p:origin x="123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160013-BCC7-A845-9DF2-2A82FEC0483F}" type="datetimeFigureOut">
              <a:rPr lang="it-IT" smtClean="0"/>
              <a:t>20/02/2024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56F211-5907-2E44-A69D-67C2027CB8B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817795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FF82C33-9683-C4C4-08B3-4DF1171BDF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FEE208D6-6DDC-EF44-A0E4-9F7D022461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8128C5C-0D33-3D0C-4549-EEA2A0DD5E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0A073-1E21-094E-94B6-F32D03D7C09D}" type="datetimeFigureOut">
              <a:rPr lang="it-IT" smtClean="0"/>
              <a:t>20/02/2024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6048ADA-991E-11C9-45E4-7A2893BEA0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154CF36-E380-A615-71D6-25C79409CA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964D0-AA43-2149-AE29-9E560238DE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17230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35E68D6-3B22-BDF1-E55C-DB506B5822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B5A0032F-F6B0-75AF-BBC8-50800BEB1D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4A9E344-FF16-042A-46BF-A48BF509AB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0A073-1E21-094E-94B6-F32D03D7C09D}" type="datetimeFigureOut">
              <a:rPr lang="it-IT" smtClean="0"/>
              <a:t>20/02/2024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FDA72FA-4111-1F3B-8EF5-A19CE42C0C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2B240E7-56DD-46C7-3BEC-7ACD0185DE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964D0-AA43-2149-AE29-9E560238DE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872084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C088CF3A-E6DA-795C-E447-6019B4027BF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7EF02F91-30DE-1F04-7FD6-132BB963B9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3D897B1-8967-6F65-018E-66DE3CA836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0A073-1E21-094E-94B6-F32D03D7C09D}" type="datetimeFigureOut">
              <a:rPr lang="it-IT" smtClean="0"/>
              <a:t>20/02/2024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2EE0333-F8B2-71AF-A171-8742608424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BB0938D-F022-0463-A533-3C3B7D7627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964D0-AA43-2149-AE29-9E560238DE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30854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35A6DB3-9A7D-67B4-86F0-E1F083561C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8ED143A-4BC5-0C17-E499-754A32A097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82F42CE-9EDD-611F-764B-CAEC3CA7AB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0A073-1E21-094E-94B6-F32D03D7C09D}" type="datetimeFigureOut">
              <a:rPr lang="it-IT" smtClean="0"/>
              <a:t>20/02/2024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58D876F-D756-5598-B5AF-19031BF24F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A2AB31E-4F90-8C82-308E-C981DA4CA9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964D0-AA43-2149-AE29-9E560238DE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583106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74CB15F-C55E-68D7-4D5E-B5D41B6130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6C6C5535-7192-9FAE-AD56-50A7D7EDC2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9B623E7-A63E-3FF6-A19B-30F3E3E8CB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0A073-1E21-094E-94B6-F32D03D7C09D}" type="datetimeFigureOut">
              <a:rPr lang="it-IT" smtClean="0"/>
              <a:t>20/02/2024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5713605-21E0-DCDC-5D0D-3C56959B0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F801EDE-4191-AC9B-FD5D-B05846B528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964D0-AA43-2149-AE29-9E560238DE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185781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B97024F-5DD9-12EF-8712-7B405CCD77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BF266BF-1E23-1ABC-D5F1-8A7F7B8D73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519CBBAA-CAB0-35FF-705F-CE5F2A22C6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F21FF83B-6391-7682-9213-4C170CE4A7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0A073-1E21-094E-94B6-F32D03D7C09D}" type="datetimeFigureOut">
              <a:rPr lang="it-IT" smtClean="0"/>
              <a:t>20/02/2024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C4401140-EBF0-4B42-F28B-DA96677275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8B99D4C9-6A8E-5391-8949-5BE35F732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964D0-AA43-2149-AE29-9E560238DE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054746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D0A7525-E6AD-A0F4-A727-40016B236D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828CF152-FA95-4678-C9C9-876A7E2EF3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295A397A-7DC1-24D6-2DAC-DC65CC617C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7B20F1D7-289E-78EE-732C-515BAB914E2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7314AFEA-BB79-AEE9-2EC6-9D1AC2BBD1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1E753570-F2EF-2B76-1250-37F70F4DEB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0A073-1E21-094E-94B6-F32D03D7C09D}" type="datetimeFigureOut">
              <a:rPr lang="it-IT" smtClean="0"/>
              <a:t>20/02/2024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D2B4F184-98EF-EAF3-2B76-B5ECF94123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32B08E5A-1A4D-303A-21EA-8D20465D9C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964D0-AA43-2149-AE29-9E560238DE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722727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279E4AD-05F1-464F-A47D-F7D4519A21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303818C1-8E94-074E-2121-04760E7705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0A073-1E21-094E-94B6-F32D03D7C09D}" type="datetimeFigureOut">
              <a:rPr lang="it-IT" smtClean="0"/>
              <a:t>20/02/2024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0C0C6BED-D33B-D9B9-457F-B94C5770FF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C04730A1-C988-CA93-311D-4C2FD4885B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964D0-AA43-2149-AE29-9E560238DE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690209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F82D4A3A-4AA7-309F-E5E0-8619ED653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0A073-1E21-094E-94B6-F32D03D7C09D}" type="datetimeFigureOut">
              <a:rPr lang="it-IT" smtClean="0"/>
              <a:t>20/02/2024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18FB3D18-DBAB-0CF5-FC43-E3CC5FC6C5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6E533EFE-453F-156C-B145-FB37093CFE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964D0-AA43-2149-AE29-9E560238DE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475220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AC97C58-5AE7-BC1C-7D1B-ABCB276BB5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54E4E5D-4D5A-00AC-8070-A11818E5AC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66233F16-F31C-C197-12B4-A82DC1BCD5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2972AF5E-B309-40E4-B94F-7C8A30962D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0A073-1E21-094E-94B6-F32D03D7C09D}" type="datetimeFigureOut">
              <a:rPr lang="it-IT" smtClean="0"/>
              <a:t>20/02/2024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F705A4C5-8E1D-F78C-3065-4BD86B2118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AE98D1BF-8472-FEA7-4D13-D1C481E7D1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964D0-AA43-2149-AE29-9E560238DE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902776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786169A-A576-FA74-1F05-F79A2EFF60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D152BAE8-A5BC-EB0C-9D71-3B83B339CD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4E69B0DF-BB67-D968-23A4-13A02DBBA7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A3F4CFD6-84F7-D11B-B087-4548252D1D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0A073-1E21-094E-94B6-F32D03D7C09D}" type="datetimeFigureOut">
              <a:rPr lang="it-IT" smtClean="0"/>
              <a:t>20/02/2024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F3FF00D8-DC31-4D9E-CA7C-0EF30AF405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EF6527F7-1E34-CCC7-9CB2-A37E7D99C8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964D0-AA43-2149-AE29-9E560238DE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396084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3797FD95-2300-71A7-4F92-F1B5D907EA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7685C183-5149-5ED4-5E4D-38A0293C86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2C88FD0-0469-C1EC-240D-113A40F8EB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F0A073-1E21-094E-94B6-F32D03D7C09D}" type="datetimeFigureOut">
              <a:rPr lang="it-IT" smtClean="0"/>
              <a:t>20/02/2024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A7505B8-0523-53F1-94B2-F4E18E8351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9A6C430-C9D3-B76C-14E4-96A8DD50E1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C964D0-AA43-2149-AE29-9E560238DE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255733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7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595A61-EDC7-A7AB-E3CC-3D43EDD73C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ttangolo 21">
            <a:extLst>
              <a:ext uri="{FF2B5EF4-FFF2-40B4-BE49-F238E27FC236}">
                <a16:creationId xmlns:a16="http://schemas.microsoft.com/office/drawing/2014/main" id="{2491FD6D-1246-D7C0-0231-5FEA7DDEA63E}"/>
              </a:ext>
            </a:extLst>
          </p:cNvPr>
          <p:cNvSpPr/>
          <p:nvPr/>
        </p:nvSpPr>
        <p:spPr>
          <a:xfrm>
            <a:off x="3397552" y="5605674"/>
            <a:ext cx="8794448" cy="564385"/>
          </a:xfrm>
          <a:prstGeom prst="rect">
            <a:avLst/>
          </a:prstGeom>
          <a:solidFill>
            <a:srgbClr val="815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it-IT"/>
          </a:p>
        </p:txBody>
      </p:sp>
      <p:sp>
        <p:nvSpPr>
          <p:cNvPr id="23" name="Ritardo 22">
            <a:extLst>
              <a:ext uri="{FF2B5EF4-FFF2-40B4-BE49-F238E27FC236}">
                <a16:creationId xmlns:a16="http://schemas.microsoft.com/office/drawing/2014/main" id="{729FC1BD-28F0-B49E-7C49-A3DFA44F4CBB}"/>
              </a:ext>
            </a:extLst>
          </p:cNvPr>
          <p:cNvSpPr/>
          <p:nvPr/>
        </p:nvSpPr>
        <p:spPr>
          <a:xfrm rot="10800000">
            <a:off x="2848595" y="5605674"/>
            <a:ext cx="564385" cy="564385"/>
          </a:xfrm>
          <a:prstGeom prst="flowChartDelay">
            <a:avLst/>
          </a:prstGeom>
          <a:solidFill>
            <a:srgbClr val="815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it-IT"/>
          </a:p>
        </p:txBody>
      </p:sp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8F8AE7A7-6687-9694-2F98-05B7E3852F65}"/>
              </a:ext>
            </a:extLst>
          </p:cNvPr>
          <p:cNvSpPr txBox="1"/>
          <p:nvPr/>
        </p:nvSpPr>
        <p:spPr>
          <a:xfrm>
            <a:off x="3219129" y="5584587"/>
            <a:ext cx="7818792" cy="589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3200" b="1" dirty="0" smtClean="0">
                <a:solidFill>
                  <a:schemeClr val="bg1"/>
                </a:solidFill>
                <a:effectLst/>
                <a:latin typeface="Museo Sans Round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DOMENICA delle PALME</a:t>
            </a:r>
            <a:endParaRPr lang="it-IT" sz="3200" dirty="0">
              <a:solidFill>
                <a:schemeClr val="bg1"/>
              </a:solidFill>
              <a:effectLst/>
              <a:latin typeface="Museo Sans Rounded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5" name="Immagine 24" descr="Immagine che contiene arte, modello&#10;&#10;Descrizione generata automaticamente">
            <a:extLst>
              <a:ext uri="{FF2B5EF4-FFF2-40B4-BE49-F238E27FC236}">
                <a16:creationId xmlns:a16="http://schemas.microsoft.com/office/drawing/2014/main" id="{2521E6AA-0326-5B52-4833-144803F9BFE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" r="343" b="36353"/>
          <a:stretch/>
        </p:blipFill>
        <p:spPr>
          <a:xfrm rot="10800000" flipH="1">
            <a:off x="7750020" y="0"/>
            <a:ext cx="4441980" cy="4702735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34A9076A-3365-9F0F-054B-4A0531A822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9129" y="3730665"/>
            <a:ext cx="4709310" cy="309441"/>
          </a:xfrm>
          <a:prstGeom prst="rect">
            <a:avLst/>
          </a:prstGeom>
        </p:spPr>
      </p:pic>
      <p:pic>
        <p:nvPicPr>
          <p:cNvPr id="8" name="Immagine 7" descr="Immagine che contiene arte, modello&#10;&#10;Descrizione generata automaticamente">
            <a:extLst>
              <a:ext uri="{FF2B5EF4-FFF2-40B4-BE49-F238E27FC236}">
                <a16:creationId xmlns:a16="http://schemas.microsoft.com/office/drawing/2014/main" id="{ECA22E52-95CD-D6EA-A09D-AAC8772258D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" r="22253" b="66966"/>
          <a:stretch/>
        </p:blipFill>
        <p:spPr>
          <a:xfrm flipH="1" flipV="1">
            <a:off x="0" y="-1"/>
            <a:ext cx="3465420" cy="2440774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0BCF4E8C-4730-41E9-4C39-5F8F781137C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530735" y="390717"/>
            <a:ext cx="6800734" cy="4221541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5346598A-7373-173D-7F43-9385BD8E475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1452" y="5691695"/>
            <a:ext cx="2458720" cy="405130"/>
          </a:xfrm>
          <a:prstGeom prst="rect">
            <a:avLst/>
          </a:prstGeom>
        </p:spPr>
      </p:pic>
      <p:pic>
        <p:nvPicPr>
          <p:cNvPr id="13" name="Immagin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5401" y="838414"/>
            <a:ext cx="2270668" cy="2270668"/>
          </a:xfrm>
          <a:prstGeom prst="rect">
            <a:avLst/>
          </a:prstGeom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8474" y="3612603"/>
            <a:ext cx="9480102" cy="3078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8279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ttangolo 16">
            <a:extLst>
              <a:ext uri="{FF2B5EF4-FFF2-40B4-BE49-F238E27FC236}">
                <a16:creationId xmlns:a16="http://schemas.microsoft.com/office/drawing/2014/main" id="{91BE4A87-D94B-5F01-AE47-844C8D5946FD}"/>
              </a:ext>
            </a:extLst>
          </p:cNvPr>
          <p:cNvSpPr/>
          <p:nvPr/>
        </p:nvSpPr>
        <p:spPr>
          <a:xfrm>
            <a:off x="0" y="676969"/>
            <a:ext cx="6884263" cy="468000"/>
          </a:xfrm>
          <a:prstGeom prst="rect">
            <a:avLst/>
          </a:prstGeom>
          <a:solidFill>
            <a:srgbClr val="815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Ritardo 17">
            <a:extLst>
              <a:ext uri="{FF2B5EF4-FFF2-40B4-BE49-F238E27FC236}">
                <a16:creationId xmlns:a16="http://schemas.microsoft.com/office/drawing/2014/main" id="{85DE0ECD-DAD9-31D9-1382-1D38B79C5162}"/>
              </a:ext>
            </a:extLst>
          </p:cNvPr>
          <p:cNvSpPr/>
          <p:nvPr/>
        </p:nvSpPr>
        <p:spPr>
          <a:xfrm>
            <a:off x="6664782" y="676969"/>
            <a:ext cx="468000" cy="468000"/>
          </a:xfrm>
          <a:prstGeom prst="flowChartDelay">
            <a:avLst/>
          </a:prstGeom>
          <a:solidFill>
            <a:srgbClr val="815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3AD05515-54CA-2BCF-36BE-ADB431EA498D}"/>
              </a:ext>
            </a:extLst>
          </p:cNvPr>
          <p:cNvSpPr txBox="1"/>
          <p:nvPr/>
        </p:nvSpPr>
        <p:spPr>
          <a:xfrm>
            <a:off x="502929" y="647371"/>
            <a:ext cx="6841728" cy="527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800" b="1" dirty="0" smtClean="0">
                <a:solidFill>
                  <a:schemeClr val="bg1"/>
                </a:solidFill>
                <a:latin typeface="Museo Sans Round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DOMENICA delle PALME</a:t>
            </a:r>
            <a:endParaRPr lang="it-IT" sz="2800" dirty="0">
              <a:solidFill>
                <a:schemeClr val="bg1"/>
              </a:solidFill>
              <a:effectLst/>
              <a:latin typeface="Museo Sans Rounded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2E3C8806-DBF0-2447-FF8A-394A4BD7A0AD}"/>
              </a:ext>
            </a:extLst>
          </p:cNvPr>
          <p:cNvSpPr txBox="1"/>
          <p:nvPr/>
        </p:nvSpPr>
        <p:spPr>
          <a:xfrm>
            <a:off x="502929" y="3176283"/>
            <a:ext cx="7444812" cy="527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800" b="1" i="1" dirty="0" smtClean="0">
                <a:solidFill>
                  <a:srgbClr val="A2C612"/>
                </a:solidFill>
                <a:latin typeface="Museo Sans Rounded" panose="02000000000000000000" pitchFamily="2" charset="0"/>
                <a:ea typeface="Times New Roman" panose="02020603050405020304" pitchFamily="18" charset="0"/>
              </a:rPr>
              <a:t>Dal Vangelo di Marco </a:t>
            </a:r>
            <a:r>
              <a:rPr lang="it-IT" sz="2000" b="1" i="1" dirty="0" smtClean="0">
                <a:solidFill>
                  <a:srgbClr val="A2C612"/>
                </a:solidFill>
                <a:effectLst/>
                <a:latin typeface="Museo Sans Rounded" panose="02000000000000000000" pitchFamily="2" charset="0"/>
                <a:ea typeface="Times New Roman" panose="02020603050405020304" pitchFamily="18" charset="0"/>
              </a:rPr>
              <a:t>(11,8-10)</a:t>
            </a:r>
            <a:r>
              <a:rPr lang="it-IT" sz="2000" dirty="0" smtClean="0">
                <a:solidFill>
                  <a:srgbClr val="A2C612"/>
                </a:solidFill>
                <a:effectLst/>
                <a:latin typeface="Museo Sans Rounded" panose="02000000000000000000" pitchFamily="2" charset="0"/>
              </a:rPr>
              <a:t> </a:t>
            </a:r>
            <a:endParaRPr lang="it-IT" sz="2000" dirty="0">
              <a:solidFill>
                <a:srgbClr val="A2C612"/>
              </a:solidFill>
              <a:effectLst/>
              <a:latin typeface="Museo Sans Rounded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7" name="CasellaDiTesto 26">
            <a:extLst>
              <a:ext uri="{FF2B5EF4-FFF2-40B4-BE49-F238E27FC236}">
                <a16:creationId xmlns:a16="http://schemas.microsoft.com/office/drawing/2014/main" id="{DBE6B59A-D97D-1D5A-CFE0-CE3D46B9E120}"/>
              </a:ext>
            </a:extLst>
          </p:cNvPr>
          <p:cNvSpPr txBox="1"/>
          <p:nvPr/>
        </p:nvSpPr>
        <p:spPr>
          <a:xfrm>
            <a:off x="502930" y="3740720"/>
            <a:ext cx="807501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>
                <a:latin typeface="URW DIN" panose="00000500000000000000" pitchFamily="2" charset="0"/>
              </a:rPr>
              <a:t>Molti stendevano i propri mantelli sulla strada, altri </a:t>
            </a:r>
            <a:r>
              <a:rPr lang="it-IT" sz="2000" dirty="0" smtClean="0">
                <a:latin typeface="URW DIN" panose="00000500000000000000" pitchFamily="2" charset="0"/>
              </a:rPr>
              <a:t>invece delle </a:t>
            </a:r>
            <a:r>
              <a:rPr lang="it-IT" sz="2000" dirty="0">
                <a:latin typeface="URW DIN" panose="00000500000000000000" pitchFamily="2" charset="0"/>
              </a:rPr>
              <a:t>fronde, tagliate nei campi. Quelli che </a:t>
            </a:r>
            <a:r>
              <a:rPr lang="it-IT" sz="2000" dirty="0" smtClean="0">
                <a:latin typeface="URW DIN" panose="00000500000000000000" pitchFamily="2" charset="0"/>
              </a:rPr>
              <a:t>precedevano e </a:t>
            </a:r>
            <a:r>
              <a:rPr lang="it-IT" sz="2000" dirty="0">
                <a:latin typeface="URW DIN" panose="00000500000000000000" pitchFamily="2" charset="0"/>
              </a:rPr>
              <a:t>quelli che seguivano, gridavano: «Osanna! </a:t>
            </a:r>
            <a:r>
              <a:rPr lang="it-IT" sz="2000" dirty="0" smtClean="0">
                <a:latin typeface="URW DIN" panose="00000500000000000000" pitchFamily="2" charset="0"/>
              </a:rPr>
              <a:t>Benedetto colui </a:t>
            </a:r>
            <a:r>
              <a:rPr lang="it-IT" sz="2000" dirty="0">
                <a:latin typeface="URW DIN" panose="00000500000000000000" pitchFamily="2" charset="0"/>
              </a:rPr>
              <a:t>che viene nel nome del Signore! Benedetto il </a:t>
            </a:r>
            <a:r>
              <a:rPr lang="it-IT" sz="2000" dirty="0" smtClean="0">
                <a:latin typeface="URW DIN" panose="00000500000000000000" pitchFamily="2" charset="0"/>
              </a:rPr>
              <a:t>Regno che </a:t>
            </a:r>
            <a:r>
              <a:rPr lang="it-IT" sz="2000" dirty="0">
                <a:latin typeface="URW DIN" panose="00000500000000000000" pitchFamily="2" charset="0"/>
              </a:rPr>
              <a:t>viene, del nostro padre Davide! Osanna nel più </a:t>
            </a:r>
            <a:r>
              <a:rPr lang="it-IT" sz="2000" dirty="0" smtClean="0">
                <a:latin typeface="URW DIN" panose="00000500000000000000" pitchFamily="2" charset="0"/>
              </a:rPr>
              <a:t>alto dei </a:t>
            </a:r>
            <a:r>
              <a:rPr lang="it-IT" sz="2000" dirty="0">
                <a:latin typeface="URW DIN" panose="00000500000000000000" pitchFamily="2" charset="0"/>
              </a:rPr>
              <a:t>cieli!».</a:t>
            </a:r>
          </a:p>
        </p:txBody>
      </p:sp>
      <p:pic>
        <p:nvPicPr>
          <p:cNvPr id="36" name="Immagine 35" descr="Immagine che contiene arte, modello&#10;&#10;Descrizione generata automaticamente">
            <a:extLst>
              <a:ext uri="{FF2B5EF4-FFF2-40B4-BE49-F238E27FC236}">
                <a16:creationId xmlns:a16="http://schemas.microsoft.com/office/drawing/2014/main" id="{BA866602-9D0F-C9E5-7441-097153987C0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4406" b="33929"/>
          <a:stretch/>
        </p:blipFill>
        <p:spPr>
          <a:xfrm>
            <a:off x="9109991" y="2826327"/>
            <a:ext cx="3082009" cy="4031674"/>
          </a:xfrm>
          <a:prstGeom prst="rect">
            <a:avLst/>
          </a:prstGeom>
        </p:spPr>
      </p:pic>
      <p:pic>
        <p:nvPicPr>
          <p:cNvPr id="39" name="Immagine 38">
            <a:extLst>
              <a:ext uri="{FF2B5EF4-FFF2-40B4-BE49-F238E27FC236}">
                <a16:creationId xmlns:a16="http://schemas.microsoft.com/office/drawing/2014/main" id="{D8259AF3-C91E-7834-78F8-A8BFB894FD1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8129131" y="518445"/>
            <a:ext cx="3717905" cy="2307882"/>
          </a:xfrm>
          <a:prstGeom prst="rect">
            <a:avLst/>
          </a:prstGeom>
        </p:spPr>
      </p:pic>
      <p:pic>
        <p:nvPicPr>
          <p:cNvPr id="46" name="Immagine 4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2373" y="4379652"/>
            <a:ext cx="1774663" cy="1774663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3180" y="763237"/>
            <a:ext cx="9480102" cy="3078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5014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sellaDiTesto 9">
            <a:extLst>
              <a:ext uri="{FF2B5EF4-FFF2-40B4-BE49-F238E27FC236}">
                <a16:creationId xmlns:a16="http://schemas.microsoft.com/office/drawing/2014/main" id="{5804D02A-09D0-0F4F-47C6-91C476E8153C}"/>
              </a:ext>
            </a:extLst>
          </p:cNvPr>
          <p:cNvSpPr txBox="1"/>
          <p:nvPr/>
        </p:nvSpPr>
        <p:spPr>
          <a:xfrm>
            <a:off x="502929" y="2839399"/>
            <a:ext cx="7444812" cy="6552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3600" b="1" i="1" dirty="0">
                <a:solidFill>
                  <a:srgbClr val="A2C612"/>
                </a:solidFill>
                <a:effectLst/>
                <a:latin typeface="Museo Sans Rounded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Breve Spiegazione</a:t>
            </a:r>
            <a:endParaRPr lang="it-IT" sz="3600" i="1" dirty="0">
              <a:solidFill>
                <a:srgbClr val="A2C612"/>
              </a:solidFill>
              <a:effectLst/>
              <a:latin typeface="Museo Sans Rounded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Immagine 10" descr="Immagine che contiene arte, modello&#10;&#10;Descrizione generata automaticamente">
            <a:extLst>
              <a:ext uri="{FF2B5EF4-FFF2-40B4-BE49-F238E27FC236}">
                <a16:creationId xmlns:a16="http://schemas.microsoft.com/office/drawing/2014/main" id="{7674B83B-1E18-3443-182E-54BB7DCA383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4406" b="33929"/>
          <a:stretch/>
        </p:blipFill>
        <p:spPr>
          <a:xfrm>
            <a:off x="9109991" y="2826327"/>
            <a:ext cx="3082009" cy="4031674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B8EC3D19-C783-FF14-9A34-6503DFD5089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8129131" y="518445"/>
            <a:ext cx="3717905" cy="2307882"/>
          </a:xfrm>
          <a:prstGeom prst="rect">
            <a:avLst/>
          </a:prstGeom>
        </p:spPr>
      </p:pic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A0931544-F456-42EE-0099-9E18DF69C949}"/>
              </a:ext>
            </a:extLst>
          </p:cNvPr>
          <p:cNvSpPr txBox="1"/>
          <p:nvPr/>
        </p:nvSpPr>
        <p:spPr>
          <a:xfrm>
            <a:off x="1676167" y="3604849"/>
            <a:ext cx="7232702" cy="20682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</a:pPr>
            <a:r>
              <a:rPr lang="it-IT" sz="2000" dirty="0">
                <a:latin typeface="URW DIN" panose="00000500000000000000" pitchFamily="2" charset="0"/>
              </a:rPr>
              <a:t>Oggi si entra in Gerusalemme. E la scelta di Gesù, può essere</a:t>
            </a:r>
          </a:p>
          <a:p>
            <a:pPr>
              <a:lnSpc>
                <a:spcPct val="107000"/>
              </a:lnSpc>
            </a:pPr>
            <a:r>
              <a:rPr lang="it-IT" sz="2000" dirty="0">
                <a:latin typeface="URW DIN" panose="00000500000000000000" pitchFamily="2" charset="0"/>
              </a:rPr>
              <a:t>anche la nostra decisione di vivere fino in fondo la </a:t>
            </a:r>
            <a:r>
              <a:rPr lang="it-IT" sz="2000" dirty="0" smtClean="0">
                <a:latin typeface="URW DIN" panose="00000500000000000000" pitchFamily="2" charset="0"/>
              </a:rPr>
              <a:t>nostra vita</a:t>
            </a:r>
            <a:r>
              <a:rPr lang="it-IT" sz="2000" dirty="0">
                <a:latin typeface="URW DIN" panose="00000500000000000000" pitchFamily="2" charset="0"/>
              </a:rPr>
              <a:t>. Entrare in Gerusalemme per Gesù è il passo </a:t>
            </a:r>
            <a:r>
              <a:rPr lang="it-IT" sz="2000" dirty="0" smtClean="0">
                <a:latin typeface="URW DIN" panose="00000500000000000000" pitchFamily="2" charset="0"/>
              </a:rPr>
              <a:t>che lo </a:t>
            </a:r>
            <a:r>
              <a:rPr lang="it-IT" sz="2000" dirty="0">
                <a:latin typeface="URW DIN" panose="00000500000000000000" pitchFamily="2" charset="0"/>
              </a:rPr>
              <a:t>porterà sulla croce. Con l’inizio della settimana sarà intensificheremo</a:t>
            </a:r>
          </a:p>
          <a:p>
            <a:pPr>
              <a:lnSpc>
                <a:spcPct val="107000"/>
              </a:lnSpc>
            </a:pPr>
            <a:r>
              <a:rPr lang="it-IT" sz="2000" dirty="0">
                <a:latin typeface="URW DIN" panose="00000500000000000000" pitchFamily="2" charset="0"/>
              </a:rPr>
              <a:t>la nostra preghiera: quando entri insieme a Gesù nel </a:t>
            </a:r>
            <a:r>
              <a:rPr lang="it-IT" sz="2000" dirty="0" smtClean="0">
                <a:latin typeface="URW DIN" panose="00000500000000000000" pitchFamily="2" charset="0"/>
              </a:rPr>
              <a:t>cuore della vita </a:t>
            </a:r>
            <a:r>
              <a:rPr lang="it-IT" sz="2000" dirty="0">
                <a:latin typeface="URW DIN" panose="00000500000000000000" pitchFamily="2" charset="0"/>
              </a:rPr>
              <a:t>ogni cosa va gustata fino alla fine.</a:t>
            </a:r>
            <a:endParaRPr lang="it-IT" sz="2000" dirty="0">
              <a:effectLst/>
              <a:latin typeface="URW DIN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1" name="Immagine 20">
            <a:extLst>
              <a:ext uri="{FF2B5EF4-FFF2-40B4-BE49-F238E27FC236}">
                <a16:creationId xmlns:a16="http://schemas.microsoft.com/office/drawing/2014/main" id="{0D013914-E79E-890C-1D7D-5F2A29E6DA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855" y="3658775"/>
            <a:ext cx="946373" cy="946373"/>
          </a:xfrm>
          <a:prstGeom prst="rect">
            <a:avLst/>
          </a:prstGeom>
        </p:spPr>
      </p:pic>
      <p:sp>
        <p:nvSpPr>
          <p:cNvPr id="23" name="Rettangolo 22">
            <a:extLst>
              <a:ext uri="{FF2B5EF4-FFF2-40B4-BE49-F238E27FC236}">
                <a16:creationId xmlns:a16="http://schemas.microsoft.com/office/drawing/2014/main" id="{48D11F60-156C-9482-02D1-D4281255917A}"/>
              </a:ext>
            </a:extLst>
          </p:cNvPr>
          <p:cNvSpPr/>
          <p:nvPr/>
        </p:nvSpPr>
        <p:spPr>
          <a:xfrm>
            <a:off x="0" y="676969"/>
            <a:ext cx="6884263" cy="468000"/>
          </a:xfrm>
          <a:prstGeom prst="rect">
            <a:avLst/>
          </a:prstGeom>
          <a:solidFill>
            <a:srgbClr val="815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4" name="Ritardo 23">
            <a:extLst>
              <a:ext uri="{FF2B5EF4-FFF2-40B4-BE49-F238E27FC236}">
                <a16:creationId xmlns:a16="http://schemas.microsoft.com/office/drawing/2014/main" id="{AA4C80D1-288E-6A1C-6F0B-6C8078D23F8D}"/>
              </a:ext>
            </a:extLst>
          </p:cNvPr>
          <p:cNvSpPr/>
          <p:nvPr/>
        </p:nvSpPr>
        <p:spPr>
          <a:xfrm>
            <a:off x="6664782" y="676969"/>
            <a:ext cx="468000" cy="468000"/>
          </a:xfrm>
          <a:prstGeom prst="flowChartDelay">
            <a:avLst/>
          </a:prstGeom>
          <a:solidFill>
            <a:srgbClr val="815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6694287A-BAB2-936A-6DC1-1ED959D2714F}"/>
              </a:ext>
            </a:extLst>
          </p:cNvPr>
          <p:cNvSpPr txBox="1"/>
          <p:nvPr/>
        </p:nvSpPr>
        <p:spPr>
          <a:xfrm>
            <a:off x="502929" y="647371"/>
            <a:ext cx="6841728" cy="527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800" b="1" dirty="0" smtClean="0">
                <a:solidFill>
                  <a:schemeClr val="bg1"/>
                </a:solidFill>
                <a:latin typeface="Museo Sans Round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DOMENICA delle PALME</a:t>
            </a:r>
            <a:endParaRPr lang="it-IT" sz="2800" dirty="0">
              <a:solidFill>
                <a:schemeClr val="bg1"/>
              </a:solidFill>
              <a:effectLst/>
              <a:latin typeface="Museo Sans Rounded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2" name="Immagine 5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2373" y="4379652"/>
            <a:ext cx="1774663" cy="1774663"/>
          </a:xfrm>
          <a:prstGeom prst="rect">
            <a:avLst/>
          </a:prstGeom>
        </p:spPr>
      </p:pic>
      <p:pic>
        <p:nvPicPr>
          <p:cNvPr id="12" name="Immagin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3180" y="763237"/>
            <a:ext cx="9480102" cy="3078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2972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Immagine 25">
            <a:extLst>
              <a:ext uri="{FF2B5EF4-FFF2-40B4-BE49-F238E27FC236}">
                <a16:creationId xmlns:a16="http://schemas.microsoft.com/office/drawing/2014/main" id="{4018A343-2542-CAA2-5645-6D52A186CF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382" y="3527992"/>
            <a:ext cx="1191589" cy="663146"/>
          </a:xfrm>
          <a:prstGeom prst="rect">
            <a:avLst/>
          </a:prstGeom>
        </p:spPr>
      </p:pic>
      <p:sp>
        <p:nvSpPr>
          <p:cNvPr id="27" name="CasellaDiTesto 26">
            <a:extLst>
              <a:ext uri="{FF2B5EF4-FFF2-40B4-BE49-F238E27FC236}">
                <a16:creationId xmlns:a16="http://schemas.microsoft.com/office/drawing/2014/main" id="{A9E65D37-9182-39A0-14D4-E65D1F0380C2}"/>
              </a:ext>
            </a:extLst>
          </p:cNvPr>
          <p:cNvSpPr txBox="1"/>
          <p:nvPr/>
        </p:nvSpPr>
        <p:spPr>
          <a:xfrm>
            <a:off x="502928" y="2764303"/>
            <a:ext cx="4321621" cy="6851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3600" b="1" i="1" dirty="0">
                <a:solidFill>
                  <a:srgbClr val="A2C612"/>
                </a:solidFill>
                <a:effectLst/>
                <a:latin typeface="Museo Sans Rounded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Preghiera</a:t>
            </a:r>
            <a:endParaRPr lang="it-IT" sz="3600" i="1" dirty="0">
              <a:solidFill>
                <a:srgbClr val="A2C612"/>
              </a:solidFill>
              <a:effectLst/>
              <a:latin typeface="Museo Sans Rounded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8" name="CasellaDiTesto 27">
            <a:extLst>
              <a:ext uri="{FF2B5EF4-FFF2-40B4-BE49-F238E27FC236}">
                <a16:creationId xmlns:a16="http://schemas.microsoft.com/office/drawing/2014/main" id="{D95907C8-6CA7-2481-FDD8-3A7B6C0A8AFD}"/>
              </a:ext>
            </a:extLst>
          </p:cNvPr>
          <p:cNvSpPr txBox="1"/>
          <p:nvPr/>
        </p:nvSpPr>
        <p:spPr>
          <a:xfrm>
            <a:off x="2504595" y="3525946"/>
            <a:ext cx="7809425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it-IT" sz="2000" dirty="0">
                <a:latin typeface="URW DIN" panose="00000500000000000000" pitchFamily="2" charset="0"/>
              </a:rPr>
              <a:t>Sei tu che ci apri la strada al </a:t>
            </a:r>
            <a:r>
              <a:rPr lang="it-IT" sz="2000" dirty="0" smtClean="0">
                <a:latin typeface="URW DIN" panose="00000500000000000000" pitchFamily="2" charset="0"/>
              </a:rPr>
              <a:t>cielo,</a:t>
            </a:r>
            <a:br>
              <a:rPr lang="it-IT" sz="2000" dirty="0" smtClean="0">
                <a:latin typeface="URW DIN" panose="00000500000000000000" pitchFamily="2" charset="0"/>
              </a:rPr>
            </a:br>
            <a:r>
              <a:rPr lang="it-IT" sz="2000" b="1" dirty="0" smtClean="0">
                <a:latin typeface="URW DIN" panose="00000500000000000000" pitchFamily="2" charset="0"/>
              </a:rPr>
              <a:t>Osanna </a:t>
            </a:r>
            <a:r>
              <a:rPr lang="it-IT" sz="2000" b="1" dirty="0">
                <a:latin typeface="URW DIN" panose="00000500000000000000" pitchFamily="2" charset="0"/>
              </a:rPr>
              <a:t>al Figlio di Davide!</a:t>
            </a:r>
          </a:p>
          <a:p>
            <a:pPr>
              <a:spcAft>
                <a:spcPts val="600"/>
              </a:spcAft>
            </a:pPr>
            <a:r>
              <a:rPr lang="it-IT" sz="2000" dirty="0">
                <a:latin typeface="URW DIN" panose="00000500000000000000" pitchFamily="2" charset="0"/>
              </a:rPr>
              <a:t>Sei tu che ci fai entrare nel tuo </a:t>
            </a:r>
            <a:r>
              <a:rPr lang="it-IT" sz="2000" dirty="0" smtClean="0">
                <a:latin typeface="URW DIN" panose="00000500000000000000" pitchFamily="2" charset="0"/>
              </a:rPr>
              <a:t>perdono,</a:t>
            </a:r>
            <a:br>
              <a:rPr lang="it-IT" sz="2000" dirty="0" smtClean="0">
                <a:latin typeface="URW DIN" panose="00000500000000000000" pitchFamily="2" charset="0"/>
              </a:rPr>
            </a:br>
            <a:r>
              <a:rPr lang="it-IT" sz="2000" b="1" dirty="0" smtClean="0">
                <a:latin typeface="URW DIN" panose="00000500000000000000" pitchFamily="2" charset="0"/>
              </a:rPr>
              <a:t>Osanna </a:t>
            </a:r>
            <a:r>
              <a:rPr lang="it-IT" sz="2000" b="1" dirty="0">
                <a:latin typeface="URW DIN" panose="00000500000000000000" pitchFamily="2" charset="0"/>
              </a:rPr>
              <a:t>al Figlio di Davide!</a:t>
            </a:r>
          </a:p>
          <a:p>
            <a:pPr>
              <a:spcAft>
                <a:spcPts val="600"/>
              </a:spcAft>
            </a:pPr>
            <a:r>
              <a:rPr lang="it-IT" sz="2000" dirty="0">
                <a:latin typeface="URW DIN" panose="00000500000000000000" pitchFamily="2" charset="0"/>
              </a:rPr>
              <a:t>Sei tu che ci doni la tua </a:t>
            </a:r>
            <a:r>
              <a:rPr lang="it-IT" sz="2000" dirty="0" smtClean="0">
                <a:latin typeface="URW DIN" panose="00000500000000000000" pitchFamily="2" charset="0"/>
              </a:rPr>
              <a:t>vita,</a:t>
            </a:r>
            <a:br>
              <a:rPr lang="it-IT" sz="2000" dirty="0" smtClean="0">
                <a:latin typeface="URW DIN" panose="00000500000000000000" pitchFamily="2" charset="0"/>
              </a:rPr>
            </a:br>
            <a:r>
              <a:rPr lang="it-IT" sz="2000" b="1" dirty="0" smtClean="0">
                <a:latin typeface="URW DIN" panose="00000500000000000000" pitchFamily="2" charset="0"/>
              </a:rPr>
              <a:t>Osanna </a:t>
            </a:r>
            <a:r>
              <a:rPr lang="it-IT" sz="2000" b="1" dirty="0">
                <a:latin typeface="URW DIN" panose="00000500000000000000" pitchFamily="2" charset="0"/>
              </a:rPr>
              <a:t>al Figlio di Davide!</a:t>
            </a:r>
          </a:p>
        </p:txBody>
      </p:sp>
      <p:sp>
        <p:nvSpPr>
          <p:cNvPr id="30" name="Rettangolo 29">
            <a:extLst>
              <a:ext uri="{FF2B5EF4-FFF2-40B4-BE49-F238E27FC236}">
                <a16:creationId xmlns:a16="http://schemas.microsoft.com/office/drawing/2014/main" id="{BCB93CDA-6CB5-E332-5739-FE01522BD273}"/>
              </a:ext>
            </a:extLst>
          </p:cNvPr>
          <p:cNvSpPr/>
          <p:nvPr/>
        </p:nvSpPr>
        <p:spPr>
          <a:xfrm>
            <a:off x="0" y="676969"/>
            <a:ext cx="6884263" cy="468000"/>
          </a:xfrm>
          <a:prstGeom prst="rect">
            <a:avLst/>
          </a:prstGeom>
          <a:solidFill>
            <a:srgbClr val="815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1" name="Ritardo 30">
            <a:extLst>
              <a:ext uri="{FF2B5EF4-FFF2-40B4-BE49-F238E27FC236}">
                <a16:creationId xmlns:a16="http://schemas.microsoft.com/office/drawing/2014/main" id="{5D28345E-A6B1-1969-4373-8A06C4695FCB}"/>
              </a:ext>
            </a:extLst>
          </p:cNvPr>
          <p:cNvSpPr/>
          <p:nvPr/>
        </p:nvSpPr>
        <p:spPr>
          <a:xfrm>
            <a:off x="6664782" y="676969"/>
            <a:ext cx="468000" cy="468000"/>
          </a:xfrm>
          <a:prstGeom prst="flowChartDelay">
            <a:avLst/>
          </a:prstGeom>
          <a:solidFill>
            <a:srgbClr val="815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2" name="CasellaDiTesto 31">
            <a:extLst>
              <a:ext uri="{FF2B5EF4-FFF2-40B4-BE49-F238E27FC236}">
                <a16:creationId xmlns:a16="http://schemas.microsoft.com/office/drawing/2014/main" id="{4D01FFAC-931D-44AA-6992-09E3AD5BE83C}"/>
              </a:ext>
            </a:extLst>
          </p:cNvPr>
          <p:cNvSpPr txBox="1"/>
          <p:nvPr/>
        </p:nvSpPr>
        <p:spPr>
          <a:xfrm>
            <a:off x="502928" y="647371"/>
            <a:ext cx="6841728" cy="527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800" b="1" dirty="0" smtClean="0">
                <a:solidFill>
                  <a:schemeClr val="bg1"/>
                </a:solidFill>
                <a:effectLst/>
                <a:latin typeface="Museo Sans Round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DOMENICA delle PALME</a:t>
            </a:r>
            <a:endParaRPr lang="it-IT" sz="2800" dirty="0">
              <a:solidFill>
                <a:schemeClr val="bg1"/>
              </a:solidFill>
              <a:effectLst/>
              <a:latin typeface="Museo Sans Rounded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4" name="Immagine 33" descr="Immagine che contiene arte, modello&#10;&#10;Descrizione generata automaticamente">
            <a:extLst>
              <a:ext uri="{FF2B5EF4-FFF2-40B4-BE49-F238E27FC236}">
                <a16:creationId xmlns:a16="http://schemas.microsoft.com/office/drawing/2014/main" id="{6A21877E-0E8B-2863-431C-56F0C54952F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4406" b="33929"/>
          <a:stretch/>
        </p:blipFill>
        <p:spPr>
          <a:xfrm>
            <a:off x="9109991" y="2826327"/>
            <a:ext cx="3082009" cy="4031674"/>
          </a:xfrm>
          <a:prstGeom prst="rect">
            <a:avLst/>
          </a:prstGeom>
        </p:spPr>
      </p:pic>
      <p:pic>
        <p:nvPicPr>
          <p:cNvPr id="35" name="Immagine 34">
            <a:extLst>
              <a:ext uri="{FF2B5EF4-FFF2-40B4-BE49-F238E27FC236}">
                <a16:creationId xmlns:a16="http://schemas.microsoft.com/office/drawing/2014/main" id="{4DF5A94E-228B-B184-5B57-F360C1A0FA04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8129131" y="518445"/>
            <a:ext cx="3717905" cy="2307882"/>
          </a:xfrm>
          <a:prstGeom prst="rect">
            <a:avLst/>
          </a:prstGeom>
        </p:spPr>
      </p:pic>
      <p:pic>
        <p:nvPicPr>
          <p:cNvPr id="50" name="Immagine 4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2373" y="4379652"/>
            <a:ext cx="1774663" cy="1774663"/>
          </a:xfrm>
          <a:prstGeom prst="rect">
            <a:avLst/>
          </a:prstGeom>
        </p:spPr>
      </p:pic>
      <p:pic>
        <p:nvPicPr>
          <p:cNvPr id="12" name="Immagin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3180" y="763237"/>
            <a:ext cx="9480102" cy="3078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4417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magine 14" descr="Immagine che contiene arte, modello&#10;&#10;Descrizione generata automaticamente">
            <a:extLst>
              <a:ext uri="{FF2B5EF4-FFF2-40B4-BE49-F238E27FC236}">
                <a16:creationId xmlns:a16="http://schemas.microsoft.com/office/drawing/2014/main" id="{5C00E382-2D1A-0BF3-64E5-52B1DE16EE8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4406" b="33929"/>
          <a:stretch/>
        </p:blipFill>
        <p:spPr>
          <a:xfrm>
            <a:off x="9109991" y="2826327"/>
            <a:ext cx="3082009" cy="4031674"/>
          </a:xfrm>
          <a:prstGeom prst="rect">
            <a:avLst/>
          </a:prstGeom>
        </p:spPr>
      </p:pic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F38A0D10-C6D4-1E87-0D4F-40AA16B7F513}"/>
              </a:ext>
            </a:extLst>
          </p:cNvPr>
          <p:cNvSpPr txBox="1"/>
          <p:nvPr/>
        </p:nvSpPr>
        <p:spPr>
          <a:xfrm>
            <a:off x="502929" y="3267823"/>
            <a:ext cx="7444812" cy="6552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3600" b="1" i="1" dirty="0">
                <a:solidFill>
                  <a:srgbClr val="A2C612"/>
                </a:solidFill>
                <a:effectLst/>
                <a:latin typeface="Museo Sans Rounded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Impegno</a:t>
            </a:r>
            <a:endParaRPr lang="it-IT" sz="3600" i="1" dirty="0">
              <a:solidFill>
                <a:srgbClr val="A2C612"/>
              </a:solidFill>
              <a:effectLst/>
              <a:latin typeface="Museo Sans Rounded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40904338-0249-CEB8-5BBD-6420D819F451}"/>
              </a:ext>
            </a:extLst>
          </p:cNvPr>
          <p:cNvSpPr txBox="1"/>
          <p:nvPr/>
        </p:nvSpPr>
        <p:spPr>
          <a:xfrm>
            <a:off x="1743960" y="4180101"/>
            <a:ext cx="570186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>
                <a:latin typeface="URW DIN" panose="00000500000000000000" pitchFamily="2" charset="0"/>
              </a:rPr>
              <a:t>Partecipa alla messa domenicale con la tua famiglia.</a:t>
            </a:r>
            <a:endParaRPr lang="it-IT" sz="2800" dirty="0">
              <a:latin typeface="URW DIN" panose="00000500000000000000" pitchFamily="2" charset="0"/>
            </a:endParaRPr>
          </a:p>
        </p:txBody>
      </p:sp>
      <p:pic>
        <p:nvPicPr>
          <p:cNvPr id="25" name="Immagine 24">
            <a:extLst>
              <a:ext uri="{FF2B5EF4-FFF2-40B4-BE49-F238E27FC236}">
                <a16:creationId xmlns:a16="http://schemas.microsoft.com/office/drawing/2014/main" id="{CEDA6211-39CF-CFB3-CCB4-2C7167A1662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8129131" y="518445"/>
            <a:ext cx="3717905" cy="2307882"/>
          </a:xfrm>
          <a:prstGeom prst="rect">
            <a:avLst/>
          </a:prstGeom>
        </p:spPr>
      </p:pic>
      <p:sp>
        <p:nvSpPr>
          <p:cNvPr id="26" name="Rettangolo 25">
            <a:extLst>
              <a:ext uri="{FF2B5EF4-FFF2-40B4-BE49-F238E27FC236}">
                <a16:creationId xmlns:a16="http://schemas.microsoft.com/office/drawing/2014/main" id="{86C2A32A-4FA4-41EC-0649-4451D4F360D9}"/>
              </a:ext>
            </a:extLst>
          </p:cNvPr>
          <p:cNvSpPr/>
          <p:nvPr/>
        </p:nvSpPr>
        <p:spPr>
          <a:xfrm>
            <a:off x="0" y="676969"/>
            <a:ext cx="6884263" cy="468000"/>
          </a:xfrm>
          <a:prstGeom prst="rect">
            <a:avLst/>
          </a:prstGeom>
          <a:solidFill>
            <a:srgbClr val="815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7" name="Ritardo 26">
            <a:extLst>
              <a:ext uri="{FF2B5EF4-FFF2-40B4-BE49-F238E27FC236}">
                <a16:creationId xmlns:a16="http://schemas.microsoft.com/office/drawing/2014/main" id="{9E8AA3F1-AD9D-9514-698B-A9AB9EFD5A52}"/>
              </a:ext>
            </a:extLst>
          </p:cNvPr>
          <p:cNvSpPr/>
          <p:nvPr/>
        </p:nvSpPr>
        <p:spPr>
          <a:xfrm>
            <a:off x="6664782" y="676969"/>
            <a:ext cx="468000" cy="468000"/>
          </a:xfrm>
          <a:prstGeom prst="flowChartDelay">
            <a:avLst/>
          </a:prstGeom>
          <a:solidFill>
            <a:srgbClr val="815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8" name="CasellaDiTesto 27">
            <a:extLst>
              <a:ext uri="{FF2B5EF4-FFF2-40B4-BE49-F238E27FC236}">
                <a16:creationId xmlns:a16="http://schemas.microsoft.com/office/drawing/2014/main" id="{58D4BF78-3176-5119-1DBD-625EFFB4D68B}"/>
              </a:ext>
            </a:extLst>
          </p:cNvPr>
          <p:cNvSpPr txBox="1"/>
          <p:nvPr/>
        </p:nvSpPr>
        <p:spPr>
          <a:xfrm>
            <a:off x="502929" y="647371"/>
            <a:ext cx="6841728" cy="527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800" b="1" dirty="0" smtClean="0">
                <a:solidFill>
                  <a:schemeClr val="bg1"/>
                </a:solidFill>
                <a:effectLst/>
                <a:latin typeface="Museo Sans Round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DOMENICA delle PALME</a:t>
            </a:r>
            <a:endParaRPr lang="it-IT" sz="2800" dirty="0">
              <a:solidFill>
                <a:schemeClr val="bg1"/>
              </a:solidFill>
              <a:effectLst/>
              <a:latin typeface="Museo Sans Rounded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76EC7962-AB91-399C-288D-5C7532C9B7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0082" y="4175358"/>
            <a:ext cx="977900" cy="958850"/>
          </a:xfrm>
          <a:prstGeom prst="rect">
            <a:avLst/>
          </a:prstGeom>
        </p:spPr>
      </p:pic>
      <p:pic>
        <p:nvPicPr>
          <p:cNvPr id="49" name="Immagine 4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2373" y="4379652"/>
            <a:ext cx="1774663" cy="1774663"/>
          </a:xfrm>
          <a:prstGeom prst="rect">
            <a:avLst/>
          </a:prstGeom>
        </p:spPr>
      </p:pic>
      <p:pic>
        <p:nvPicPr>
          <p:cNvPr id="12" name="Immagin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3180" y="763237"/>
            <a:ext cx="9480102" cy="3078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79260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1306</TotalTime>
  <Words>170</Words>
  <Application>Microsoft Office PowerPoint</Application>
  <PresentationFormat>Widescreen</PresentationFormat>
  <Paragraphs>17</Paragraphs>
  <Slides>5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5</vt:i4>
      </vt:variant>
    </vt:vector>
  </HeadingPairs>
  <TitlesOfParts>
    <vt:vector size="12" baseType="lpstr">
      <vt:lpstr>Arial</vt:lpstr>
      <vt:lpstr>Calibri</vt:lpstr>
      <vt:lpstr>Calibri Light</vt:lpstr>
      <vt:lpstr>Museo Sans Rounded</vt:lpstr>
      <vt:lpstr>Times New Roman</vt:lpstr>
      <vt:lpstr>URW DIN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Alessandro Gritta</dc:creator>
  <cp:lastModifiedBy>Gabriele Gennari</cp:lastModifiedBy>
  <cp:revision>133</cp:revision>
  <dcterms:created xsi:type="dcterms:W3CDTF">2023-01-12T09:17:38Z</dcterms:created>
  <dcterms:modified xsi:type="dcterms:W3CDTF">2024-02-20T15:12:34Z</dcterms:modified>
</cp:coreProperties>
</file>