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=""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2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=""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72" y="3774571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=""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74" y="390717"/>
            <a:ext cx="1808435" cy="287372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360428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=""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18207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Libro di Giona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(3,1-5)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623425"/>
            <a:ext cx="7626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Fu rivolta a Giona una seconda volta questa parola del Signore: «</a:t>
            </a:r>
            <a:r>
              <a:rPr lang="it-IT" sz="2000" dirty="0" err="1">
                <a:latin typeface="URW DIN" panose="00000500000000000000" pitchFamily="2" charset="0"/>
              </a:rPr>
              <a:t>Àlzati</a:t>
            </a:r>
            <a:r>
              <a:rPr lang="it-IT" sz="2000" dirty="0">
                <a:latin typeface="URW DIN" panose="00000500000000000000" pitchFamily="2" charset="0"/>
              </a:rPr>
              <a:t>, va' a </a:t>
            </a:r>
            <a:r>
              <a:rPr lang="it-IT" sz="2000" dirty="0" err="1">
                <a:latin typeface="URW DIN" panose="00000500000000000000" pitchFamily="2" charset="0"/>
              </a:rPr>
              <a:t>Ninive</a:t>
            </a:r>
            <a:r>
              <a:rPr lang="it-IT" sz="2000" dirty="0">
                <a:latin typeface="URW DIN" panose="00000500000000000000" pitchFamily="2" charset="0"/>
              </a:rPr>
              <a:t>, la grande città, e annuncia loro quanto ti dico». Giona cominciò a percorrere la città per un giorno di cammino e predicava: «Ancora quaranta giorni e </a:t>
            </a:r>
            <a:r>
              <a:rPr lang="it-IT" sz="2000" dirty="0" err="1">
                <a:latin typeface="URW DIN" panose="00000500000000000000" pitchFamily="2" charset="0"/>
              </a:rPr>
              <a:t>Ninive</a:t>
            </a:r>
            <a:r>
              <a:rPr lang="it-IT" sz="2000" dirty="0">
                <a:latin typeface="URW DIN" panose="00000500000000000000" pitchFamily="2" charset="0"/>
              </a:rPr>
              <a:t> sarà distrutta».</a:t>
            </a:r>
          </a:p>
          <a:p>
            <a:r>
              <a:rPr lang="it-IT" sz="2000" dirty="0">
                <a:latin typeface="URW DIN" panose="00000500000000000000" pitchFamily="2" charset="0"/>
              </a:rPr>
              <a:t>I cittadini di </a:t>
            </a:r>
            <a:r>
              <a:rPr lang="it-IT" sz="2000" dirty="0" err="1">
                <a:latin typeface="URW DIN" panose="00000500000000000000" pitchFamily="2" charset="0"/>
              </a:rPr>
              <a:t>Ninive</a:t>
            </a:r>
            <a:r>
              <a:rPr lang="it-IT" sz="2000" dirty="0">
                <a:latin typeface="URW DIN" panose="00000500000000000000" pitchFamily="2" charset="0"/>
              </a:rPr>
              <a:t> credettero a Dio e bandirono un digiuno, vestirono il sacco, grandi e piccoli. 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=""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=""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79" y="3863166"/>
            <a:ext cx="1599736" cy="25420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27" y="73859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=""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54130" y="3479696"/>
            <a:ext cx="6910259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Dio rivolge la sua parola al profeta Giona per raggiungere gli abitanti di Ninive. Quante volte il Signore si rivolge a noi con la sua cura e il suo perdono perché poi possiamo raccontare agli altri quanto amore Lui usa nei nostri confronti. Lasciarci “rivolgere” la parola dal Signore significa avere orecchi buoni e gambe buone perché dovremo attraversare tutto il mondo per essere suoi testimoni.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=""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79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27" y="73859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8" y="3615777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814128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201398" y="3615777"/>
            <a:ext cx="76548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Il Signore sia con </a:t>
            </a:r>
            <a:r>
              <a:rPr lang="it-IT" sz="2000" dirty="0" smtClean="0">
                <a:latin typeface="URW DIN" panose="00000500000000000000" pitchFamily="2" charset="0"/>
              </a:rPr>
              <a:t>voi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con il tuo spirito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In alto i nostri </a:t>
            </a:r>
            <a:r>
              <a:rPr lang="it-IT" sz="2000" dirty="0" smtClean="0">
                <a:latin typeface="URW DIN" panose="00000500000000000000" pitchFamily="2" charset="0"/>
              </a:rPr>
              <a:t>cuori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Sono </a:t>
            </a:r>
            <a:r>
              <a:rPr lang="it-IT" sz="2000" b="1" dirty="0">
                <a:latin typeface="URW DIN" panose="00000500000000000000" pitchFamily="2" charset="0"/>
              </a:rPr>
              <a:t>rivolti al Signore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Rendiamo grazie al Signore nostro </a:t>
            </a:r>
            <a:r>
              <a:rPr lang="it-IT" sz="2000" dirty="0" smtClean="0">
                <a:latin typeface="URW DIN" panose="00000500000000000000" pitchFamily="2" charset="0"/>
              </a:rPr>
              <a:t>Dio,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è </a:t>
            </a:r>
            <a:r>
              <a:rPr lang="it-IT" sz="2000" b="1" dirty="0">
                <a:latin typeface="URW DIN" panose="00000500000000000000" pitchFamily="2" charset="0"/>
              </a:rPr>
              <a:t>cosa buona e giusta. </a:t>
            </a:r>
            <a:r>
              <a:rPr lang="it-IT" sz="2000" b="1" dirty="0" smtClean="0">
                <a:latin typeface="URW DIN" panose="00000500000000000000" pitchFamily="2" charset="0"/>
              </a:rPr>
              <a:t>Amen</a:t>
            </a: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=""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</a:t>
            </a:r>
            <a:r>
              <a:rPr lang="it-IT" sz="2800" b="1" dirty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=""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79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27" y="73859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=""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800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Stasera nel tuo esame di coscienza ringrazia per tutte le persone che si sono rivolte a te con attenzione e parole buone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=""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79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27" y="73859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203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105</cp:revision>
  <dcterms:created xsi:type="dcterms:W3CDTF">2023-01-12T09:17:38Z</dcterms:created>
  <dcterms:modified xsi:type="dcterms:W3CDTF">2024-02-20T07:59:31Z</dcterms:modified>
</cp:coreProperties>
</file>