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58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2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72" y="3774571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11" y="394081"/>
            <a:ext cx="1808435" cy="287372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4" y="3604288"/>
            <a:ext cx="662692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3241439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secondo Marco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(15,21)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863166"/>
            <a:ext cx="7106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Costrinsero a portare la sua croce un tale che passava, un certo Simone di Cirene, che veniva dalla campagna, padre di Alessandro e di Rufo.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43" y="784419"/>
            <a:ext cx="662692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654130" y="3479696"/>
            <a:ext cx="6910259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La strada della croce è anche la strada della risurrezione. Sappiamo, Signore che per risorgere dobbiamo prima abbracciare la croce. Simone di Cirene è stato coinvolto in questo cammino, ti ha aiutato a portare la croce. Non vogliamo rimanere spettatori di ciò che accade nella vita, lascia che ci coinvolgiamo con tutta la forza, la fede e il coraggio che tu ci doni.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43" y="784419"/>
            <a:ext cx="662692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55" y="3577957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2814128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537309" y="3577957"/>
            <a:ext cx="765480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Tu, Signore della vita, 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ti sei lasciato coinvolgere dall’amore del Padre,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hai donato la tua vita per la nostra.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Insegnaci a saper accogliere nel nostro tempo le situazioni difficili 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che hanno bisogno di attenzione e cura, 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come tu hai fatto con noi. Amen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</a:t>
            </a:r>
            <a:r>
              <a:rPr lang="it-IT" sz="2800" b="1" dirty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43" y="784419"/>
            <a:ext cx="662692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569581" cy="167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>
                <a:latin typeface="URW DIN" panose="00000500000000000000" pitchFamily="2" charset="0"/>
                <a:ea typeface="Calibri" panose="020F0502020204030204" pitchFamily="34" charset="0"/>
              </a:rPr>
              <a:t>Lasciati coinvolgere in un’azione buona a favore di un’altra persona (in oratorio, a scuola…) </a:t>
            </a:r>
            <a:endParaRPr lang="it-IT" sz="32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43" y="784419"/>
            <a:ext cx="662692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193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101</cp:revision>
  <dcterms:created xsi:type="dcterms:W3CDTF">2023-01-12T09:17:38Z</dcterms:created>
  <dcterms:modified xsi:type="dcterms:W3CDTF">2024-02-20T08:01:04Z</dcterms:modified>
</cp:coreProperties>
</file>