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3"/>
  </p:normalViewPr>
  <p:slideViewPr>
    <p:cSldViewPr snapToGrid="0">
      <p:cViewPr varScale="1">
        <p:scale>
          <a:sx n="110" d="100"/>
          <a:sy n="110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xmlns="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2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772" y="3774571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337" y="390717"/>
            <a:ext cx="1787554" cy="284054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33" y="3612603"/>
            <a:ext cx="669398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xmlns="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2E3C8806-DBF0-2447-FF8A-394A4BD7A0AD}"/>
              </a:ext>
            </a:extLst>
          </p:cNvPr>
          <p:cNvSpPr txBox="1"/>
          <p:nvPr/>
        </p:nvSpPr>
        <p:spPr>
          <a:xfrm>
            <a:off x="502929" y="3201636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Dal Vangelo secondo </a:t>
            </a:r>
            <a:r>
              <a:rPr lang="it-IT" sz="28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Luca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(8,41-42)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DBE6B59A-D97D-1D5A-CFE0-CE3D46B9E120}"/>
              </a:ext>
            </a:extLst>
          </p:cNvPr>
          <p:cNvSpPr txBox="1"/>
          <p:nvPr/>
        </p:nvSpPr>
        <p:spPr>
          <a:xfrm>
            <a:off x="502929" y="3863166"/>
            <a:ext cx="7106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Ed ecco, venne un uomo di nome </a:t>
            </a:r>
            <a:r>
              <a:rPr lang="it-IT" sz="2000" dirty="0" err="1">
                <a:latin typeface="URW DIN" panose="00000500000000000000" pitchFamily="2" charset="0"/>
              </a:rPr>
              <a:t>Giàiro</a:t>
            </a:r>
            <a:r>
              <a:rPr lang="it-IT" sz="2000" dirty="0">
                <a:latin typeface="URW DIN" panose="00000500000000000000" pitchFamily="2" charset="0"/>
              </a:rPr>
              <a:t>, che era capo della sinagoga: si gettò ai piedi di Gesù e lo pregava di recarsi a casa sua, perché l'unica figlia che aveva, di circa dodici anni, stava per morire.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xmlns="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0" y="3863166"/>
            <a:ext cx="1599736" cy="25420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19" y="784419"/>
            <a:ext cx="669398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804D02A-09D0-0F4F-47C6-91C476E8153C}"/>
              </a:ext>
            </a:extLst>
          </p:cNvPr>
          <p:cNvSpPr txBox="1"/>
          <p:nvPr/>
        </p:nvSpPr>
        <p:spPr>
          <a:xfrm>
            <a:off x="420311" y="2670425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A0931544-F456-42EE-0099-9E18DF69C949}"/>
              </a:ext>
            </a:extLst>
          </p:cNvPr>
          <p:cNvSpPr txBox="1"/>
          <p:nvPr/>
        </p:nvSpPr>
        <p:spPr>
          <a:xfrm>
            <a:off x="1654130" y="3479696"/>
            <a:ext cx="6910259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>
                <a:latin typeface="URW DIN" panose="00000500000000000000" pitchFamily="2" charset="0"/>
              </a:rPr>
              <a:t>Ci sono situazioni che stravolgono la vita come la morte, la malattia, o anche una giornata brutta, un litigio con un amico o con papà e mamma. La soluzione la troviamo quando non ci teniamo tutto per noi, ma condividiamo e parliamo con qualcuno. Affidare a Gesù le nostre preoccupazioni ci mette pace, ci fa vedere la strada per risolvere i nostri problemi.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529712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0" y="3863166"/>
            <a:ext cx="1599736" cy="25420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19" y="784419"/>
            <a:ext cx="669398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28" y="3615777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A9E65D37-9182-39A0-14D4-E65D1F0380C2}"/>
              </a:ext>
            </a:extLst>
          </p:cNvPr>
          <p:cNvSpPr txBox="1"/>
          <p:nvPr/>
        </p:nvSpPr>
        <p:spPr>
          <a:xfrm>
            <a:off x="502928" y="2814128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D95907C8-6CA7-2481-FDD8-3A7B6C0A8AFD}"/>
              </a:ext>
            </a:extLst>
          </p:cNvPr>
          <p:cNvSpPr txBox="1"/>
          <p:nvPr/>
        </p:nvSpPr>
        <p:spPr>
          <a:xfrm>
            <a:off x="2201398" y="3615777"/>
            <a:ext cx="76548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Vieni, Signore, con la tua misericordia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e </a:t>
            </a:r>
            <a:r>
              <a:rPr lang="it-IT" sz="2000" b="1" dirty="0">
                <a:latin typeface="URW DIN" panose="00000500000000000000" pitchFamily="2" charset="0"/>
              </a:rPr>
              <a:t>ascolta la nostra preghiera.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Vieni, Signore, c’è chi ha bisogno della tua pace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e </a:t>
            </a:r>
            <a:r>
              <a:rPr lang="it-IT" sz="2000" b="1" dirty="0">
                <a:latin typeface="URW DIN" panose="00000500000000000000" pitchFamily="2" charset="0"/>
              </a:rPr>
              <a:t>ascolta la nostra preghiera.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Vieni, Signore, i cuori di tanti cercano perdono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e </a:t>
            </a:r>
            <a:r>
              <a:rPr lang="it-IT" sz="2000" b="1" dirty="0">
                <a:latin typeface="URW DIN" panose="00000500000000000000" pitchFamily="2" charset="0"/>
              </a:rPr>
              <a:t>ascolta la nostra la preghiera.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xmlns="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</a:t>
            </a:r>
            <a:r>
              <a:rPr lang="it-IT" sz="2800" b="1" dirty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0" y="3863166"/>
            <a:ext cx="1599736" cy="25420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19" y="784419"/>
            <a:ext cx="669398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F38A0D10-C6D4-1E87-0D4F-40AA16B7F513}"/>
              </a:ext>
            </a:extLst>
          </p:cNvPr>
          <p:cNvSpPr txBox="1"/>
          <p:nvPr/>
        </p:nvSpPr>
        <p:spPr>
          <a:xfrm>
            <a:off x="458675" y="3060486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40904338-0249-CEB8-5BBD-6420D819F451}"/>
              </a:ext>
            </a:extLst>
          </p:cNvPr>
          <p:cNvSpPr txBox="1"/>
          <p:nvPr/>
        </p:nvSpPr>
        <p:spPr>
          <a:xfrm>
            <a:off x="1559550" y="3883314"/>
            <a:ext cx="6569581" cy="114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>
                <a:latin typeface="URW DIN" panose="00000500000000000000" pitchFamily="2" charset="0"/>
                <a:ea typeface="Calibri" panose="020F0502020204030204" pitchFamily="34" charset="0"/>
              </a:rPr>
              <a:t>Metti in ordine la tua camera o aiuta nei lavori domestici.</a:t>
            </a:r>
            <a:endParaRPr lang="it-IT" sz="32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883314"/>
            <a:ext cx="977900" cy="95885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0" y="3863166"/>
            <a:ext cx="1599736" cy="25420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19" y="784419"/>
            <a:ext cx="669398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164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102</cp:revision>
  <dcterms:created xsi:type="dcterms:W3CDTF">2023-01-12T09:17:38Z</dcterms:created>
  <dcterms:modified xsi:type="dcterms:W3CDTF">2024-02-20T09:54:10Z</dcterms:modified>
</cp:coreProperties>
</file>