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3" r:id="rId2"/>
    <p:sldId id="257" r:id="rId3"/>
    <p:sldId id="258" r:id="rId4"/>
    <p:sldId id="259" r:id="rId5"/>
    <p:sldId id="260"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5FA4"/>
    <a:srgbClr val="A2C612"/>
    <a:srgbClr val="825DC8"/>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703"/>
  </p:normalViewPr>
  <p:slideViewPr>
    <p:cSldViewPr snapToGrid="0">
      <p:cViewPr varScale="1">
        <p:scale>
          <a:sx n="110" d="100"/>
          <a:sy n="110" d="100"/>
        </p:scale>
        <p:origin x="11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20/02/2024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FF82C33-9683-C4C4-08B3-4DF1171BDF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FEE208D6-6DDC-EF44-A0E4-9F7D02246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F8128C5C-0D33-3D0C-4549-EEA2A0DD5E6C}"/>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5" name="Segnaposto piè di pagina 4">
            <a:extLst>
              <a:ext uri="{FF2B5EF4-FFF2-40B4-BE49-F238E27FC236}">
                <a16:creationId xmlns:a16="http://schemas.microsoft.com/office/drawing/2014/main" xmlns="" id="{E6048ADA-991E-11C9-45E4-7A2893BE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154CF36-E380-A615-71D6-25C79409CA1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4A9E344-FF16-042A-46BF-A48BF509AB5F}"/>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5" name="Segnaposto piè di pagina 4">
            <a:extLst>
              <a:ext uri="{FF2B5EF4-FFF2-40B4-BE49-F238E27FC236}">
                <a16:creationId xmlns:a16="http://schemas.microsoft.com/office/drawing/2014/main" xmlns=""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3D897B1-8967-6F65-018E-66DE3CA836BC}"/>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5" name="Segnaposto piè di pagina 4">
            <a:extLst>
              <a:ext uri="{FF2B5EF4-FFF2-40B4-BE49-F238E27FC236}">
                <a16:creationId xmlns:a16="http://schemas.microsoft.com/office/drawing/2014/main" xmlns=""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5A6DB3-9A7D-67B4-86F0-E1F083561C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8ED143A-4BC5-0C17-E499-754A32A097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782F42CE-9EDD-611F-764B-CAEC3CA7ABCE}"/>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5" name="Segnaposto piè di pagina 4">
            <a:extLst>
              <a:ext uri="{FF2B5EF4-FFF2-40B4-BE49-F238E27FC236}">
                <a16:creationId xmlns:a16="http://schemas.microsoft.com/office/drawing/2014/main" xmlns="" id="{258D876F-D756-5598-B5AF-19031BF24F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A2AB31E-4F90-8C82-308E-C981DA4CA97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D9B623E7-A63E-3FF6-A19B-30F3E3E8CB29}"/>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5" name="Segnaposto piè di pagina 4">
            <a:extLst>
              <a:ext uri="{FF2B5EF4-FFF2-40B4-BE49-F238E27FC236}">
                <a16:creationId xmlns:a16="http://schemas.microsoft.com/office/drawing/2014/main" xmlns=""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F21FF83B-6391-7682-9213-4C170CE4A772}"/>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6" name="Segnaposto piè di pagina 5">
            <a:extLst>
              <a:ext uri="{FF2B5EF4-FFF2-40B4-BE49-F238E27FC236}">
                <a16:creationId xmlns:a16="http://schemas.microsoft.com/office/drawing/2014/main" xmlns=""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1E753570-F2EF-2B76-1250-37F70F4DEBFD}"/>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8" name="Segnaposto piè di pagina 7">
            <a:extLst>
              <a:ext uri="{FF2B5EF4-FFF2-40B4-BE49-F238E27FC236}">
                <a16:creationId xmlns:a16="http://schemas.microsoft.com/office/drawing/2014/main" xmlns=""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303818C1-8E94-074E-2121-04760E77050B}"/>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4" name="Segnaposto piè di pagina 3">
            <a:extLst>
              <a:ext uri="{FF2B5EF4-FFF2-40B4-BE49-F238E27FC236}">
                <a16:creationId xmlns:a16="http://schemas.microsoft.com/office/drawing/2014/main" xmlns=""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F82D4A3A-4AA7-309F-E5E0-8619ED653C82}"/>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3" name="Segnaposto piè di pagina 2">
            <a:extLst>
              <a:ext uri="{FF2B5EF4-FFF2-40B4-BE49-F238E27FC236}">
                <a16:creationId xmlns:a16="http://schemas.microsoft.com/office/drawing/2014/main" xmlns=""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2972AF5E-B309-40E4-B94F-7C8A30962D48}"/>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6" name="Segnaposto piè di pagina 5">
            <a:extLst>
              <a:ext uri="{FF2B5EF4-FFF2-40B4-BE49-F238E27FC236}">
                <a16:creationId xmlns:a16="http://schemas.microsoft.com/office/drawing/2014/main" xmlns=""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A3F4CFD6-84F7-D11B-B087-4548252D1D59}"/>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6" name="Segnaposto piè di pagina 5">
            <a:extLst>
              <a:ext uri="{FF2B5EF4-FFF2-40B4-BE49-F238E27FC236}">
                <a16:creationId xmlns:a16="http://schemas.microsoft.com/office/drawing/2014/main" xmlns=""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20/02/2024</a:t>
            </a:fld>
            <a:endParaRPr lang="it-IT"/>
          </a:p>
        </p:txBody>
      </p:sp>
      <p:sp>
        <p:nvSpPr>
          <p:cNvPr id="5" name="Segnaposto piè di pagina 4">
            <a:extLst>
              <a:ext uri="{FF2B5EF4-FFF2-40B4-BE49-F238E27FC236}">
                <a16:creationId xmlns:a16="http://schemas.microsoft.com/office/drawing/2014/main" xmlns=""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595A61-EDC7-A7AB-E3CC-3D43EDD73CF3}"/>
            </a:ext>
          </a:extLst>
        </p:cNvPr>
        <p:cNvGrpSpPr/>
        <p:nvPr/>
      </p:nvGrpSpPr>
      <p:grpSpPr>
        <a:xfrm>
          <a:off x="0" y="0"/>
          <a:ext cx="0" cy="0"/>
          <a:chOff x="0" y="0"/>
          <a:chExt cx="0" cy="0"/>
        </a:xfrm>
      </p:grpSpPr>
      <p:sp>
        <p:nvSpPr>
          <p:cNvPr id="22" name="Rettangolo 21">
            <a:extLst>
              <a:ext uri="{FF2B5EF4-FFF2-40B4-BE49-F238E27FC236}">
                <a16:creationId xmlns:a16="http://schemas.microsoft.com/office/drawing/2014/main" xmlns="" id="{2491FD6D-1246-D7C0-0231-5FEA7DDEA63E}"/>
              </a:ext>
            </a:extLst>
          </p:cNvPr>
          <p:cNvSpPr/>
          <p:nvPr/>
        </p:nvSpPr>
        <p:spPr>
          <a:xfrm>
            <a:off x="3397552" y="5605674"/>
            <a:ext cx="8794448" cy="564385"/>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3" name="Ritardo 22">
            <a:extLst>
              <a:ext uri="{FF2B5EF4-FFF2-40B4-BE49-F238E27FC236}">
                <a16:creationId xmlns:a16="http://schemas.microsoft.com/office/drawing/2014/main" xmlns="" id="{729FC1BD-28F0-B49E-7C49-A3DFA44F4CBB}"/>
              </a:ext>
            </a:extLst>
          </p:cNvPr>
          <p:cNvSpPr/>
          <p:nvPr/>
        </p:nvSpPr>
        <p:spPr>
          <a:xfrm rot="10800000">
            <a:off x="2848595" y="5605674"/>
            <a:ext cx="564385" cy="564385"/>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4" name="CasellaDiTesto 23">
            <a:extLst>
              <a:ext uri="{FF2B5EF4-FFF2-40B4-BE49-F238E27FC236}">
                <a16:creationId xmlns:a16="http://schemas.microsoft.com/office/drawing/2014/main" xmlns="" id="{8F8AE7A7-6687-9694-2F98-05B7E3852F65}"/>
              </a:ext>
            </a:extLst>
          </p:cNvPr>
          <p:cNvSpPr txBox="1"/>
          <p:nvPr/>
        </p:nvSpPr>
        <p:spPr>
          <a:xfrm>
            <a:off x="3219129" y="5584587"/>
            <a:ext cx="7818792" cy="619272"/>
          </a:xfrm>
          <a:prstGeom prst="rect">
            <a:avLst/>
          </a:prstGeom>
          <a:noFill/>
        </p:spPr>
        <p:txBody>
          <a:bodyPr wrap="square" rtlCol="0">
            <a:spAutoFit/>
          </a:bodyPr>
          <a:lstStyle/>
          <a:p>
            <a:pPr>
              <a:lnSpc>
                <a:spcPct val="107000"/>
              </a:lnSpc>
              <a:spcAft>
                <a:spcPts val="800"/>
              </a:spcAft>
            </a:pPr>
            <a:r>
              <a:rPr lang="it-IT" sz="32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MERCOLEDÌ 2</a:t>
            </a:r>
            <a:r>
              <a:rPr lang="it-IT" sz="3200" b="1" baseline="30000"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a</a:t>
            </a:r>
            <a:r>
              <a:rPr lang="it-IT" sz="32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 </a:t>
            </a:r>
            <a:r>
              <a:rPr lang="it-IT" sz="3200" b="1"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settimana Quaresima</a:t>
            </a:r>
            <a:endParaRPr lang="it-IT" sz="3200"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pic>
        <p:nvPicPr>
          <p:cNvPr id="25" name="Immagine 24" descr="Immagine che contiene arte, modello&#10;&#10;Descrizione generata automaticamente">
            <a:extLst>
              <a:ext uri="{FF2B5EF4-FFF2-40B4-BE49-F238E27FC236}">
                <a16:creationId xmlns:a16="http://schemas.microsoft.com/office/drawing/2014/main" xmlns="" id="{2521E6AA-0326-5B52-4833-144803F9BFEF}"/>
              </a:ext>
            </a:extLst>
          </p:cNvPr>
          <p:cNvPicPr>
            <a:picLocks noChangeAspect="1"/>
          </p:cNvPicPr>
          <p:nvPr/>
        </p:nvPicPr>
        <p:blipFill rotWithShape="1">
          <a:blip r:embed="rId2"/>
          <a:srcRect t="2" r="343" b="36353"/>
          <a:stretch/>
        </p:blipFill>
        <p:spPr>
          <a:xfrm rot="10800000" flipH="1">
            <a:off x="7750020" y="0"/>
            <a:ext cx="4441980" cy="4702735"/>
          </a:xfrm>
          <a:prstGeom prst="rect">
            <a:avLst/>
          </a:prstGeom>
        </p:spPr>
      </p:pic>
      <p:pic>
        <p:nvPicPr>
          <p:cNvPr id="6" name="Immagine 5">
            <a:extLst>
              <a:ext uri="{FF2B5EF4-FFF2-40B4-BE49-F238E27FC236}">
                <a16:creationId xmlns:a16="http://schemas.microsoft.com/office/drawing/2014/main" xmlns="" id="{34A9076A-3365-9F0F-054B-4A0531A82200}"/>
              </a:ext>
            </a:extLst>
          </p:cNvPr>
          <p:cNvPicPr>
            <a:picLocks noChangeAspect="1"/>
          </p:cNvPicPr>
          <p:nvPr/>
        </p:nvPicPr>
        <p:blipFill>
          <a:blip r:embed="rId3"/>
          <a:stretch>
            <a:fillRect/>
          </a:stretch>
        </p:blipFill>
        <p:spPr>
          <a:xfrm>
            <a:off x="3198772" y="3774571"/>
            <a:ext cx="4709310" cy="309441"/>
          </a:xfrm>
          <a:prstGeom prst="rect">
            <a:avLst/>
          </a:prstGeom>
        </p:spPr>
      </p:pic>
      <p:pic>
        <p:nvPicPr>
          <p:cNvPr id="8" name="Immagine 7" descr="Immagine che contiene arte, modello&#10;&#10;Descrizione generata automaticamente">
            <a:extLst>
              <a:ext uri="{FF2B5EF4-FFF2-40B4-BE49-F238E27FC236}">
                <a16:creationId xmlns:a16="http://schemas.microsoft.com/office/drawing/2014/main" xmlns="" id="{ECA22E52-95CD-D6EA-A09D-AAC8772258D5}"/>
              </a:ext>
            </a:extLst>
          </p:cNvPr>
          <p:cNvPicPr>
            <a:picLocks noChangeAspect="1"/>
          </p:cNvPicPr>
          <p:nvPr/>
        </p:nvPicPr>
        <p:blipFill rotWithShape="1">
          <a:blip r:embed="rId2"/>
          <a:srcRect t="1" r="22253" b="66966"/>
          <a:stretch/>
        </p:blipFill>
        <p:spPr>
          <a:xfrm flipH="1" flipV="1">
            <a:off x="0" y="-1"/>
            <a:ext cx="3465420" cy="2440774"/>
          </a:xfrm>
          <a:prstGeom prst="rect">
            <a:avLst/>
          </a:prstGeom>
        </p:spPr>
      </p:pic>
      <p:pic>
        <p:nvPicPr>
          <p:cNvPr id="9" name="Immagine 8">
            <a:extLst>
              <a:ext uri="{FF2B5EF4-FFF2-40B4-BE49-F238E27FC236}">
                <a16:creationId xmlns:a16="http://schemas.microsoft.com/office/drawing/2014/main" xmlns="" id="{0BCF4E8C-4730-41E9-4C39-5F8F781137C3}"/>
              </a:ext>
            </a:extLst>
          </p:cNvPr>
          <p:cNvPicPr>
            <a:picLocks noChangeAspect="1"/>
          </p:cNvPicPr>
          <p:nvPr/>
        </p:nvPicPr>
        <p:blipFill>
          <a:blip r:embed="rId4"/>
          <a:srcRect/>
          <a:stretch/>
        </p:blipFill>
        <p:spPr>
          <a:xfrm>
            <a:off x="530735" y="390717"/>
            <a:ext cx="6800734" cy="4221541"/>
          </a:xfrm>
          <a:prstGeom prst="rect">
            <a:avLst/>
          </a:prstGeom>
        </p:spPr>
      </p:pic>
      <p:pic>
        <p:nvPicPr>
          <p:cNvPr id="10" name="Immagine 9">
            <a:extLst>
              <a:ext uri="{FF2B5EF4-FFF2-40B4-BE49-F238E27FC236}">
                <a16:creationId xmlns:a16="http://schemas.microsoft.com/office/drawing/2014/main" xmlns="" id="{5346598A-7373-173D-7F43-9385BD8E4755}"/>
              </a:ext>
            </a:extLst>
          </p:cNvPr>
          <p:cNvPicPr>
            <a:picLocks noChangeAspect="1"/>
          </p:cNvPicPr>
          <p:nvPr/>
        </p:nvPicPr>
        <p:blipFill>
          <a:blip r:embed="rId5"/>
          <a:stretch>
            <a:fillRect/>
          </a:stretch>
        </p:blipFill>
        <p:spPr>
          <a:xfrm>
            <a:off x="211452" y="5691695"/>
            <a:ext cx="2458720" cy="405130"/>
          </a:xfrm>
          <a:prstGeom prst="rect">
            <a:avLst/>
          </a:prstGeom>
        </p:spPr>
      </p:pic>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6906" y="390717"/>
            <a:ext cx="1809401" cy="2875256"/>
          </a:xfrm>
          <a:prstGeom prst="rect">
            <a:avLst/>
          </a:prstGeom>
        </p:spPr>
      </p:pic>
      <p:pic>
        <p:nvPicPr>
          <p:cNvPr id="2" name="Immagin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5688" y="3604288"/>
            <a:ext cx="6535478" cy="3078747"/>
          </a:xfrm>
          <a:prstGeom prst="rect">
            <a:avLst/>
          </a:prstGeom>
        </p:spPr>
      </p:pic>
    </p:spTree>
    <p:extLst>
      <p:ext uri="{BB962C8B-B14F-4D97-AF65-F5344CB8AC3E}">
        <p14:creationId xmlns:p14="http://schemas.microsoft.com/office/powerpoint/2010/main" val="129982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a:extLst>
              <a:ext uri="{FF2B5EF4-FFF2-40B4-BE49-F238E27FC236}">
                <a16:creationId xmlns:a16="http://schemas.microsoft.com/office/drawing/2014/main" xmlns="" id="{91BE4A87-D94B-5F01-AE47-844C8D5946FD}"/>
              </a:ext>
            </a:extLst>
          </p:cNvPr>
          <p:cNvSpPr/>
          <p:nvPr/>
        </p:nvSpPr>
        <p:spPr>
          <a:xfrm>
            <a:off x="0" y="676969"/>
            <a:ext cx="688426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itardo 17">
            <a:extLst>
              <a:ext uri="{FF2B5EF4-FFF2-40B4-BE49-F238E27FC236}">
                <a16:creationId xmlns:a16="http://schemas.microsoft.com/office/drawing/2014/main" xmlns="" id="{85DE0ECD-DAD9-31D9-1382-1D38B79C5162}"/>
              </a:ext>
            </a:extLst>
          </p:cNvPr>
          <p:cNvSpPr/>
          <p:nvPr/>
        </p:nvSpPr>
        <p:spPr>
          <a:xfrm>
            <a:off x="6664782"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xmlns="" id="{3AD05515-54CA-2BCF-36BE-ADB431EA498D}"/>
              </a:ext>
            </a:extLst>
          </p:cNvPr>
          <p:cNvSpPr txBox="1"/>
          <p:nvPr/>
        </p:nvSpPr>
        <p:spPr>
          <a:xfrm>
            <a:off x="502929" y="647371"/>
            <a:ext cx="6841728" cy="553357"/>
          </a:xfrm>
          <a:prstGeom prst="rect">
            <a:avLst/>
          </a:prstGeom>
          <a:noFill/>
        </p:spPr>
        <p:txBody>
          <a:bodyPr wrap="square" rtlCol="0">
            <a:spAutoFit/>
          </a:bodyPr>
          <a:lstStyle/>
          <a:p>
            <a:pPr>
              <a:lnSpc>
                <a:spcPct val="107000"/>
              </a:lnSpc>
              <a:spcAft>
                <a:spcPts val="800"/>
              </a:spcAft>
            </a:pP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MERCOLEDÌ 2</a:t>
            </a:r>
            <a:r>
              <a:rPr lang="it-IT" sz="2800" b="1" baseline="30000"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a</a:t>
            </a: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 </a:t>
            </a:r>
            <a:r>
              <a:rPr lang="it-IT" sz="2800" b="1"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settimana Quaresima</a:t>
            </a:r>
            <a:endParaRPr lang="it-IT" sz="2800"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sp>
        <p:nvSpPr>
          <p:cNvPr id="22" name="CasellaDiTesto 21">
            <a:extLst>
              <a:ext uri="{FF2B5EF4-FFF2-40B4-BE49-F238E27FC236}">
                <a16:creationId xmlns:a16="http://schemas.microsoft.com/office/drawing/2014/main" xmlns="" id="{2E3C8806-DBF0-2447-FF8A-394A4BD7A0AD}"/>
              </a:ext>
            </a:extLst>
          </p:cNvPr>
          <p:cNvSpPr txBox="1"/>
          <p:nvPr/>
        </p:nvSpPr>
        <p:spPr>
          <a:xfrm>
            <a:off x="502929" y="3254050"/>
            <a:ext cx="7444812" cy="553357"/>
          </a:xfrm>
          <a:prstGeom prst="rect">
            <a:avLst/>
          </a:prstGeom>
          <a:noFill/>
        </p:spPr>
        <p:txBody>
          <a:bodyPr wrap="square" rtlCol="0">
            <a:spAutoFit/>
          </a:bodyPr>
          <a:lstStyle/>
          <a:p>
            <a:pPr>
              <a:lnSpc>
                <a:spcPct val="107000"/>
              </a:lnSpc>
              <a:spcAft>
                <a:spcPts val="800"/>
              </a:spcAft>
            </a:pPr>
            <a:r>
              <a:rPr lang="it-IT" sz="2800" b="1" i="1" dirty="0">
                <a:solidFill>
                  <a:srgbClr val="A2C612"/>
                </a:solidFill>
                <a:effectLst/>
                <a:latin typeface="Museo Sans Rounded" panose="02000000000000000000" pitchFamily="2" charset="0"/>
                <a:ea typeface="Times New Roman" panose="02020603050405020304" pitchFamily="18" charset="0"/>
              </a:rPr>
              <a:t>Dal Vangelo secondo </a:t>
            </a:r>
            <a:r>
              <a:rPr lang="it-IT" sz="2800" b="1" i="1" dirty="0" smtClean="0">
                <a:solidFill>
                  <a:srgbClr val="A2C612"/>
                </a:solidFill>
                <a:effectLst/>
                <a:latin typeface="Museo Sans Rounded" panose="02000000000000000000" pitchFamily="2" charset="0"/>
                <a:ea typeface="Times New Roman" panose="02020603050405020304" pitchFamily="18" charset="0"/>
              </a:rPr>
              <a:t>Luca </a:t>
            </a:r>
            <a:r>
              <a:rPr lang="it-IT" sz="2000" b="1" i="1" dirty="0" smtClean="0">
                <a:solidFill>
                  <a:srgbClr val="A2C612"/>
                </a:solidFill>
                <a:effectLst/>
                <a:latin typeface="Museo Sans Rounded" panose="02000000000000000000" pitchFamily="2" charset="0"/>
                <a:ea typeface="Times New Roman" panose="02020603050405020304" pitchFamily="18" charset="0"/>
              </a:rPr>
              <a:t>(2,10-12)</a:t>
            </a:r>
            <a:r>
              <a:rPr lang="it-IT" sz="2000" dirty="0" smtClean="0">
                <a:solidFill>
                  <a:srgbClr val="A2C612"/>
                </a:solidFill>
                <a:effectLst/>
                <a:latin typeface="Museo Sans Rounded" panose="02000000000000000000" pitchFamily="2" charset="0"/>
              </a:rPr>
              <a:t> </a:t>
            </a:r>
            <a:endParaRPr lang="it-IT" sz="2000" dirty="0">
              <a:solidFill>
                <a:srgbClr val="A2C612"/>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sp>
        <p:nvSpPr>
          <p:cNvPr id="27" name="CasellaDiTesto 26">
            <a:extLst>
              <a:ext uri="{FF2B5EF4-FFF2-40B4-BE49-F238E27FC236}">
                <a16:creationId xmlns:a16="http://schemas.microsoft.com/office/drawing/2014/main" xmlns="" id="{DBE6B59A-D97D-1D5A-CFE0-CE3D46B9E120}"/>
              </a:ext>
            </a:extLst>
          </p:cNvPr>
          <p:cNvSpPr txBox="1"/>
          <p:nvPr/>
        </p:nvSpPr>
        <p:spPr>
          <a:xfrm>
            <a:off x="502929" y="3863166"/>
            <a:ext cx="7256408" cy="1631216"/>
          </a:xfrm>
          <a:prstGeom prst="rect">
            <a:avLst/>
          </a:prstGeom>
          <a:noFill/>
        </p:spPr>
        <p:txBody>
          <a:bodyPr wrap="square" rtlCol="0">
            <a:spAutoFit/>
          </a:bodyPr>
          <a:lstStyle/>
          <a:p>
            <a:r>
              <a:rPr lang="it-IT" sz="2000" dirty="0">
                <a:latin typeface="URW DIN" panose="00000500000000000000" pitchFamily="2" charset="0"/>
              </a:rPr>
              <a:t>«Non temete: ecco, vi annuncio una grande gioia, che sarà di tutto il popolo: oggi, nella città di Davide, è nato per voi un Salvatore, che è Cristo Signore. Questo per voi il segno: troverete un bambino avvolto in fasce, adagiato in una mangiatoia».</a:t>
            </a:r>
          </a:p>
        </p:txBody>
      </p:sp>
      <p:pic>
        <p:nvPicPr>
          <p:cNvPr id="36" name="Immagine 35" descr="Immagine che contiene arte, modello&#10;&#10;Descrizione generata automaticamente">
            <a:extLst>
              <a:ext uri="{FF2B5EF4-FFF2-40B4-BE49-F238E27FC236}">
                <a16:creationId xmlns:a16="http://schemas.microsoft.com/office/drawing/2014/main" xmlns="" id="{BA866602-9D0F-C9E5-7441-097153987C08}"/>
              </a:ext>
            </a:extLst>
          </p:cNvPr>
          <p:cNvPicPr>
            <a:picLocks noChangeAspect="1"/>
          </p:cNvPicPr>
          <p:nvPr/>
        </p:nvPicPr>
        <p:blipFill rotWithShape="1">
          <a:blip r:embed="rId2"/>
          <a:srcRect r="14406" b="33929"/>
          <a:stretch/>
        </p:blipFill>
        <p:spPr>
          <a:xfrm>
            <a:off x="9109991" y="2826327"/>
            <a:ext cx="3082009" cy="4031674"/>
          </a:xfrm>
          <a:prstGeom prst="rect">
            <a:avLst/>
          </a:prstGeom>
        </p:spPr>
      </p:pic>
      <p:pic>
        <p:nvPicPr>
          <p:cNvPr id="39" name="Immagine 38">
            <a:extLst>
              <a:ext uri="{FF2B5EF4-FFF2-40B4-BE49-F238E27FC236}">
                <a16:creationId xmlns:a16="http://schemas.microsoft.com/office/drawing/2014/main" xmlns="" id="{D8259AF3-C91E-7834-78F8-A8BFB894FD1E}"/>
              </a:ext>
            </a:extLst>
          </p:cNvPr>
          <p:cNvPicPr>
            <a:picLocks noChangeAspect="1"/>
          </p:cNvPicPr>
          <p:nvPr/>
        </p:nvPicPr>
        <p:blipFill>
          <a:blip r:embed="rId3"/>
          <a:srcRect/>
          <a:stretch/>
        </p:blipFill>
        <p:spPr>
          <a:xfrm>
            <a:off x="8129131" y="518445"/>
            <a:ext cx="3717905" cy="2307882"/>
          </a:xfrm>
          <a:prstGeom prst="rect">
            <a:avLst/>
          </a:prstGeom>
        </p:spPr>
      </p:pic>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7300" y="3863166"/>
            <a:ext cx="1599736" cy="2542085"/>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660" y="784419"/>
            <a:ext cx="6535478" cy="3078747"/>
          </a:xfrm>
          <a:prstGeom prst="rect">
            <a:avLst/>
          </a:prstGeom>
        </p:spPr>
      </p:pic>
    </p:spTree>
    <p:extLst>
      <p:ext uri="{BB962C8B-B14F-4D97-AF65-F5344CB8AC3E}">
        <p14:creationId xmlns:p14="http://schemas.microsoft.com/office/powerpoint/2010/main" val="110450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xmlns="" id="{5804D02A-09D0-0F4F-47C6-91C476E8153C}"/>
              </a:ext>
            </a:extLst>
          </p:cNvPr>
          <p:cNvSpPr txBox="1"/>
          <p:nvPr/>
        </p:nvSpPr>
        <p:spPr>
          <a:xfrm>
            <a:off x="420311" y="2670425"/>
            <a:ext cx="7444812" cy="655244"/>
          </a:xfrm>
          <a:prstGeom prst="rect">
            <a:avLst/>
          </a:prstGeom>
          <a:noFill/>
        </p:spPr>
        <p:txBody>
          <a:bodyPr wrap="square" rtlCol="0">
            <a:spAutoFit/>
          </a:bodyPr>
          <a:lstStyle/>
          <a:p>
            <a:pPr>
              <a:lnSpc>
                <a:spcPct val="107000"/>
              </a:lnSpc>
              <a:spcAft>
                <a:spcPts val="800"/>
              </a:spcAft>
            </a:pPr>
            <a:r>
              <a:rPr lang="it-IT" sz="3600" b="1" i="1" dirty="0">
                <a:solidFill>
                  <a:srgbClr val="A2C612"/>
                </a:solidFill>
                <a:effectLst/>
                <a:latin typeface="Museo Sans Rounded" panose="02000000000000000000" pitchFamily="2" charset="0"/>
                <a:ea typeface="Times New Roman" panose="02020603050405020304" pitchFamily="18" charset="0"/>
                <a:cs typeface="Times New Roman" panose="02020603050405020304" pitchFamily="18" charset="0"/>
              </a:rPr>
              <a:t>Breve Spiegazione</a:t>
            </a:r>
            <a:endParaRPr lang="it-IT" sz="3600" i="1" dirty="0">
              <a:solidFill>
                <a:srgbClr val="A2C612"/>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pic>
        <p:nvPicPr>
          <p:cNvPr id="11" name="Immagine 10" descr="Immagine che contiene arte, modello&#10;&#10;Descrizione generata automaticamente">
            <a:extLst>
              <a:ext uri="{FF2B5EF4-FFF2-40B4-BE49-F238E27FC236}">
                <a16:creationId xmlns:a16="http://schemas.microsoft.com/office/drawing/2014/main" xmlns="" id="{7674B83B-1E18-3443-182E-54BB7DCA3837}"/>
              </a:ext>
            </a:extLst>
          </p:cNvPr>
          <p:cNvPicPr>
            <a:picLocks noChangeAspect="1"/>
          </p:cNvPicPr>
          <p:nvPr/>
        </p:nvPicPr>
        <p:blipFill rotWithShape="1">
          <a:blip r:embed="rId2"/>
          <a:srcRect r="14406" b="33929"/>
          <a:stretch/>
        </p:blipFill>
        <p:spPr>
          <a:xfrm>
            <a:off x="9109991" y="2826327"/>
            <a:ext cx="3082009" cy="4031674"/>
          </a:xfrm>
          <a:prstGeom prst="rect">
            <a:avLst/>
          </a:prstGeom>
        </p:spPr>
      </p:pic>
      <p:pic>
        <p:nvPicPr>
          <p:cNvPr id="13" name="Immagine 12">
            <a:extLst>
              <a:ext uri="{FF2B5EF4-FFF2-40B4-BE49-F238E27FC236}">
                <a16:creationId xmlns:a16="http://schemas.microsoft.com/office/drawing/2014/main" xmlns="" id="{B8EC3D19-C783-FF14-9A34-6503DFD50896}"/>
              </a:ext>
            </a:extLst>
          </p:cNvPr>
          <p:cNvPicPr>
            <a:picLocks noChangeAspect="1"/>
          </p:cNvPicPr>
          <p:nvPr/>
        </p:nvPicPr>
        <p:blipFill>
          <a:blip r:embed="rId3"/>
          <a:srcRect/>
          <a:stretch/>
        </p:blipFill>
        <p:spPr>
          <a:xfrm>
            <a:off x="8129131" y="518445"/>
            <a:ext cx="3717905" cy="2307882"/>
          </a:xfrm>
          <a:prstGeom prst="rect">
            <a:avLst/>
          </a:prstGeom>
        </p:spPr>
      </p:pic>
      <p:sp>
        <p:nvSpPr>
          <p:cNvPr id="15" name="CasellaDiTesto 14">
            <a:extLst>
              <a:ext uri="{FF2B5EF4-FFF2-40B4-BE49-F238E27FC236}">
                <a16:creationId xmlns:a16="http://schemas.microsoft.com/office/drawing/2014/main" xmlns="" id="{A0931544-F456-42EE-0099-9E18DF69C949}"/>
              </a:ext>
            </a:extLst>
          </p:cNvPr>
          <p:cNvSpPr txBox="1"/>
          <p:nvPr/>
        </p:nvSpPr>
        <p:spPr>
          <a:xfrm>
            <a:off x="1654130" y="3479696"/>
            <a:ext cx="6910259" cy="2068259"/>
          </a:xfrm>
          <a:prstGeom prst="rect">
            <a:avLst/>
          </a:prstGeom>
          <a:noFill/>
        </p:spPr>
        <p:txBody>
          <a:bodyPr wrap="square" rtlCol="0">
            <a:spAutoFit/>
          </a:bodyPr>
          <a:lstStyle/>
          <a:p>
            <a:pPr>
              <a:lnSpc>
                <a:spcPct val="107000"/>
              </a:lnSpc>
              <a:spcAft>
                <a:spcPts val="800"/>
              </a:spcAft>
            </a:pPr>
            <a:r>
              <a:rPr lang="it-IT" sz="2000">
                <a:latin typeface="URW DIN" panose="00000500000000000000" pitchFamily="2" charset="0"/>
              </a:rPr>
              <a:t>Che strano parlare di Natale in Quaresima. Gesù è avvolto in fasce, come sarà avvolto in fasce nella tomba. La nascita di Gesù ci ricorda già la verità della sua Pasqua. Lasciamoci avvolgere dalla vita intera di Gesù, solo così riusciamo a leggere per intero anche la nostra storia e trovare nei nostri giorni le tracce del suo amore.</a:t>
            </a:r>
            <a:endParaRPr lang="it-IT" sz="2000" dirty="0">
              <a:effectLst/>
              <a:latin typeface="URW DIN" panose="00000500000000000000" pitchFamily="2" charset="0"/>
              <a:ea typeface="Calibri" panose="020F0502020204030204" pitchFamily="34" charset="0"/>
              <a:cs typeface="Times New Roman" panose="02020603050405020304" pitchFamily="18" charset="0"/>
            </a:endParaRPr>
          </a:p>
        </p:txBody>
      </p:sp>
      <p:pic>
        <p:nvPicPr>
          <p:cNvPr id="21" name="Immagine 20">
            <a:extLst>
              <a:ext uri="{FF2B5EF4-FFF2-40B4-BE49-F238E27FC236}">
                <a16:creationId xmlns:a16="http://schemas.microsoft.com/office/drawing/2014/main" xmlns="" id="{0D013914-E79E-890C-1D7D-5F2A29E6DA7B}"/>
              </a:ext>
            </a:extLst>
          </p:cNvPr>
          <p:cNvPicPr>
            <a:picLocks noChangeAspect="1"/>
          </p:cNvPicPr>
          <p:nvPr/>
        </p:nvPicPr>
        <p:blipFill>
          <a:blip r:embed="rId4"/>
          <a:stretch>
            <a:fillRect/>
          </a:stretch>
        </p:blipFill>
        <p:spPr>
          <a:xfrm>
            <a:off x="502929" y="3529712"/>
            <a:ext cx="946373" cy="946373"/>
          </a:xfrm>
          <a:prstGeom prst="rect">
            <a:avLst/>
          </a:prstGeom>
        </p:spPr>
      </p:pic>
      <p:sp>
        <p:nvSpPr>
          <p:cNvPr id="23" name="Rettangolo 22">
            <a:extLst>
              <a:ext uri="{FF2B5EF4-FFF2-40B4-BE49-F238E27FC236}">
                <a16:creationId xmlns:a16="http://schemas.microsoft.com/office/drawing/2014/main" xmlns="" id="{48D11F60-156C-9482-02D1-D4281255917A}"/>
              </a:ext>
            </a:extLst>
          </p:cNvPr>
          <p:cNvSpPr/>
          <p:nvPr/>
        </p:nvSpPr>
        <p:spPr>
          <a:xfrm>
            <a:off x="0" y="676969"/>
            <a:ext cx="688426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itardo 23">
            <a:extLst>
              <a:ext uri="{FF2B5EF4-FFF2-40B4-BE49-F238E27FC236}">
                <a16:creationId xmlns:a16="http://schemas.microsoft.com/office/drawing/2014/main" xmlns="" id="{AA4C80D1-288E-6A1C-6F0B-6C8078D23F8D}"/>
              </a:ext>
            </a:extLst>
          </p:cNvPr>
          <p:cNvSpPr/>
          <p:nvPr/>
        </p:nvSpPr>
        <p:spPr>
          <a:xfrm>
            <a:off x="6664782"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xmlns="" id="{6694287A-BAB2-936A-6DC1-1ED959D2714F}"/>
              </a:ext>
            </a:extLst>
          </p:cNvPr>
          <p:cNvSpPr txBox="1"/>
          <p:nvPr/>
        </p:nvSpPr>
        <p:spPr>
          <a:xfrm>
            <a:off x="502929" y="647371"/>
            <a:ext cx="6841728" cy="553357"/>
          </a:xfrm>
          <a:prstGeom prst="rect">
            <a:avLst/>
          </a:prstGeom>
          <a:noFill/>
        </p:spPr>
        <p:txBody>
          <a:bodyPr wrap="square" rtlCol="0">
            <a:spAutoFit/>
          </a:bodyPr>
          <a:lstStyle/>
          <a:p>
            <a:pPr>
              <a:lnSpc>
                <a:spcPct val="107000"/>
              </a:lnSpc>
              <a:spcAft>
                <a:spcPts val="800"/>
              </a:spcAft>
            </a:pP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MERCOLEDÌ 2</a:t>
            </a:r>
            <a:r>
              <a:rPr lang="it-IT" sz="2800" b="1" baseline="30000"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a</a:t>
            </a: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 </a:t>
            </a:r>
            <a:r>
              <a:rPr lang="it-IT" sz="2800" b="1"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settimana Quaresima</a:t>
            </a:r>
            <a:endParaRPr lang="it-IT" sz="2800"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pic>
        <p:nvPicPr>
          <p:cNvPr id="14" name="Immagin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7300" y="3863166"/>
            <a:ext cx="1599736" cy="2542085"/>
          </a:xfrm>
          <a:prstGeom prst="rect">
            <a:avLst/>
          </a:prstGeom>
        </p:spPr>
      </p:pic>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660" y="784419"/>
            <a:ext cx="6535478" cy="3078747"/>
          </a:xfrm>
          <a:prstGeom prst="rect">
            <a:avLst/>
          </a:prstGeom>
        </p:spPr>
      </p:pic>
    </p:spTree>
    <p:extLst>
      <p:ext uri="{BB962C8B-B14F-4D97-AF65-F5344CB8AC3E}">
        <p14:creationId xmlns:p14="http://schemas.microsoft.com/office/powerpoint/2010/main" val="51529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a:extLst>
              <a:ext uri="{FF2B5EF4-FFF2-40B4-BE49-F238E27FC236}">
                <a16:creationId xmlns:a16="http://schemas.microsoft.com/office/drawing/2014/main" xmlns="" id="{4018A343-2542-CAA2-5645-6D52A186CF08}"/>
              </a:ext>
            </a:extLst>
          </p:cNvPr>
          <p:cNvPicPr>
            <a:picLocks noChangeAspect="1"/>
          </p:cNvPicPr>
          <p:nvPr/>
        </p:nvPicPr>
        <p:blipFill>
          <a:blip r:embed="rId2"/>
          <a:stretch>
            <a:fillRect/>
          </a:stretch>
        </p:blipFill>
        <p:spPr>
          <a:xfrm>
            <a:off x="617528" y="3615777"/>
            <a:ext cx="1191589" cy="663146"/>
          </a:xfrm>
          <a:prstGeom prst="rect">
            <a:avLst/>
          </a:prstGeom>
        </p:spPr>
      </p:pic>
      <p:sp>
        <p:nvSpPr>
          <p:cNvPr id="27" name="CasellaDiTesto 26">
            <a:extLst>
              <a:ext uri="{FF2B5EF4-FFF2-40B4-BE49-F238E27FC236}">
                <a16:creationId xmlns:a16="http://schemas.microsoft.com/office/drawing/2014/main" xmlns="" id="{A9E65D37-9182-39A0-14D4-E65D1F0380C2}"/>
              </a:ext>
            </a:extLst>
          </p:cNvPr>
          <p:cNvSpPr txBox="1"/>
          <p:nvPr/>
        </p:nvSpPr>
        <p:spPr>
          <a:xfrm>
            <a:off x="502928" y="2814128"/>
            <a:ext cx="7444812" cy="655244"/>
          </a:xfrm>
          <a:prstGeom prst="rect">
            <a:avLst/>
          </a:prstGeom>
          <a:noFill/>
        </p:spPr>
        <p:txBody>
          <a:bodyPr wrap="square" rtlCol="0">
            <a:spAutoFit/>
          </a:bodyPr>
          <a:lstStyle/>
          <a:p>
            <a:pPr>
              <a:lnSpc>
                <a:spcPct val="107000"/>
              </a:lnSpc>
              <a:spcAft>
                <a:spcPts val="800"/>
              </a:spcAft>
            </a:pPr>
            <a:r>
              <a:rPr lang="it-IT" sz="3600" b="1" i="1" dirty="0">
                <a:solidFill>
                  <a:srgbClr val="A2C612"/>
                </a:solidFill>
                <a:effectLst/>
                <a:latin typeface="Museo Sans Rounded" panose="02000000000000000000" pitchFamily="2" charset="0"/>
                <a:ea typeface="Times New Roman" panose="02020603050405020304" pitchFamily="18" charset="0"/>
                <a:cs typeface="Times New Roman" panose="02020603050405020304" pitchFamily="18" charset="0"/>
              </a:rPr>
              <a:t>Preghiera</a:t>
            </a:r>
            <a:endParaRPr lang="it-IT" sz="3600" i="1" dirty="0">
              <a:solidFill>
                <a:srgbClr val="A2C612"/>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sp>
        <p:nvSpPr>
          <p:cNvPr id="28" name="CasellaDiTesto 27">
            <a:extLst>
              <a:ext uri="{FF2B5EF4-FFF2-40B4-BE49-F238E27FC236}">
                <a16:creationId xmlns:a16="http://schemas.microsoft.com/office/drawing/2014/main" xmlns="" id="{D95907C8-6CA7-2481-FDD8-3A7B6C0A8AFD}"/>
              </a:ext>
            </a:extLst>
          </p:cNvPr>
          <p:cNvSpPr txBox="1"/>
          <p:nvPr/>
        </p:nvSpPr>
        <p:spPr>
          <a:xfrm>
            <a:off x="2201398" y="3615777"/>
            <a:ext cx="7654806" cy="2477601"/>
          </a:xfrm>
          <a:prstGeom prst="rect">
            <a:avLst/>
          </a:prstGeom>
          <a:noFill/>
        </p:spPr>
        <p:txBody>
          <a:bodyPr wrap="square" rtlCol="0">
            <a:spAutoFit/>
          </a:bodyPr>
          <a:lstStyle/>
          <a:p>
            <a:pPr>
              <a:spcAft>
                <a:spcPts val="600"/>
              </a:spcAft>
            </a:pPr>
            <a:r>
              <a:rPr lang="it-IT" sz="2000" dirty="0">
                <a:latin typeface="URW DIN" panose="00000500000000000000" pitchFamily="2" charset="0"/>
              </a:rPr>
              <a:t>Quando sono stanco, </a:t>
            </a:r>
            <a:r>
              <a:rPr lang="it-IT" sz="2000" dirty="0" smtClean="0">
                <a:latin typeface="URW DIN" panose="00000500000000000000" pitchFamily="2" charset="0"/>
              </a:rPr>
              <a:t/>
            </a:r>
            <a:br>
              <a:rPr lang="it-IT" sz="2000" dirty="0" smtClean="0">
                <a:latin typeface="URW DIN" panose="00000500000000000000" pitchFamily="2" charset="0"/>
              </a:rPr>
            </a:br>
            <a:r>
              <a:rPr lang="it-IT" sz="2000" b="1" dirty="0" smtClean="0">
                <a:latin typeface="URW DIN" panose="00000500000000000000" pitchFamily="2" charset="0"/>
              </a:rPr>
              <a:t>donami </a:t>
            </a:r>
            <a:r>
              <a:rPr lang="it-IT" sz="2000" b="1" dirty="0">
                <a:latin typeface="URW DIN" panose="00000500000000000000" pitchFamily="2" charset="0"/>
              </a:rPr>
              <a:t>la tua forza, </a:t>
            </a:r>
            <a:r>
              <a:rPr lang="it-IT" sz="2000" b="1" dirty="0" smtClean="0">
                <a:latin typeface="URW DIN" panose="00000500000000000000" pitchFamily="2" charset="0"/>
              </a:rPr>
              <a:t>Signore.</a:t>
            </a:r>
            <a:endParaRPr lang="it-IT" sz="2000" b="1" dirty="0">
              <a:latin typeface="URW DIN" panose="00000500000000000000" pitchFamily="2" charset="0"/>
            </a:endParaRPr>
          </a:p>
          <a:p>
            <a:pPr>
              <a:spcAft>
                <a:spcPts val="600"/>
              </a:spcAft>
            </a:pPr>
            <a:r>
              <a:rPr lang="it-IT" sz="2000" dirty="0">
                <a:latin typeface="URW DIN" panose="00000500000000000000" pitchFamily="2" charset="0"/>
              </a:rPr>
              <a:t>Quando sono solo, </a:t>
            </a:r>
            <a:r>
              <a:rPr lang="it-IT" sz="2000" dirty="0" smtClean="0">
                <a:latin typeface="URW DIN" panose="00000500000000000000" pitchFamily="2" charset="0"/>
              </a:rPr>
              <a:t/>
            </a:r>
            <a:br>
              <a:rPr lang="it-IT" sz="2000" dirty="0" smtClean="0">
                <a:latin typeface="URW DIN" panose="00000500000000000000" pitchFamily="2" charset="0"/>
              </a:rPr>
            </a:br>
            <a:r>
              <a:rPr lang="it-IT" sz="2000" b="1" dirty="0" smtClean="0">
                <a:latin typeface="URW DIN" panose="00000500000000000000" pitchFamily="2" charset="0"/>
              </a:rPr>
              <a:t>donami </a:t>
            </a:r>
            <a:r>
              <a:rPr lang="it-IT" sz="2000" b="1" dirty="0">
                <a:latin typeface="URW DIN" panose="00000500000000000000" pitchFamily="2" charset="0"/>
              </a:rPr>
              <a:t>la tua amicizia, </a:t>
            </a:r>
            <a:r>
              <a:rPr lang="it-IT" sz="2000" b="1" dirty="0" smtClean="0">
                <a:latin typeface="URW DIN" panose="00000500000000000000" pitchFamily="2" charset="0"/>
              </a:rPr>
              <a:t>Signore.</a:t>
            </a:r>
            <a:endParaRPr lang="it-IT" sz="2000" b="1" dirty="0">
              <a:latin typeface="URW DIN" panose="00000500000000000000" pitchFamily="2" charset="0"/>
            </a:endParaRPr>
          </a:p>
          <a:p>
            <a:pPr>
              <a:spcAft>
                <a:spcPts val="600"/>
              </a:spcAft>
            </a:pPr>
            <a:r>
              <a:rPr lang="it-IT" sz="2000" dirty="0">
                <a:latin typeface="URW DIN" panose="00000500000000000000" pitchFamily="2" charset="0"/>
              </a:rPr>
              <a:t>Quando non riesco a perdonare, </a:t>
            </a:r>
            <a:r>
              <a:rPr lang="it-IT" sz="2000" dirty="0" smtClean="0">
                <a:latin typeface="URW DIN" panose="00000500000000000000" pitchFamily="2" charset="0"/>
              </a:rPr>
              <a:t/>
            </a:r>
            <a:br>
              <a:rPr lang="it-IT" sz="2000" dirty="0" smtClean="0">
                <a:latin typeface="URW DIN" panose="00000500000000000000" pitchFamily="2" charset="0"/>
              </a:rPr>
            </a:br>
            <a:r>
              <a:rPr lang="it-IT" sz="2000" b="1" dirty="0" smtClean="0">
                <a:latin typeface="URW DIN" panose="00000500000000000000" pitchFamily="2" charset="0"/>
              </a:rPr>
              <a:t>donami </a:t>
            </a:r>
            <a:r>
              <a:rPr lang="it-IT" sz="2000" b="1" dirty="0">
                <a:latin typeface="URW DIN" panose="00000500000000000000" pitchFamily="2" charset="0"/>
              </a:rPr>
              <a:t>la tua misericordia, </a:t>
            </a:r>
            <a:r>
              <a:rPr lang="it-IT" sz="2000" b="1" dirty="0" smtClean="0">
                <a:latin typeface="URW DIN" panose="00000500000000000000" pitchFamily="2" charset="0"/>
              </a:rPr>
              <a:t>Signore.</a:t>
            </a:r>
            <a:endParaRPr lang="it-IT" sz="2000" b="1" dirty="0">
              <a:latin typeface="URW DIN" panose="00000500000000000000" pitchFamily="2" charset="0"/>
            </a:endParaRPr>
          </a:p>
          <a:p>
            <a:pPr>
              <a:spcAft>
                <a:spcPts val="600"/>
              </a:spcAft>
            </a:pPr>
            <a:r>
              <a:rPr lang="it-IT" sz="2000" b="1" dirty="0">
                <a:latin typeface="URW DIN" panose="00000500000000000000" pitchFamily="2" charset="0"/>
              </a:rPr>
              <a:t>Solo così mi lascerò avvolgere dal tuo amore.</a:t>
            </a:r>
          </a:p>
        </p:txBody>
      </p:sp>
      <p:sp>
        <p:nvSpPr>
          <p:cNvPr id="30" name="Rettangolo 29">
            <a:extLst>
              <a:ext uri="{FF2B5EF4-FFF2-40B4-BE49-F238E27FC236}">
                <a16:creationId xmlns:a16="http://schemas.microsoft.com/office/drawing/2014/main" xmlns="" id="{BCB93CDA-6CB5-E332-5739-FE01522BD273}"/>
              </a:ext>
            </a:extLst>
          </p:cNvPr>
          <p:cNvSpPr/>
          <p:nvPr/>
        </p:nvSpPr>
        <p:spPr>
          <a:xfrm>
            <a:off x="0" y="676969"/>
            <a:ext cx="688426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itardo 30">
            <a:extLst>
              <a:ext uri="{FF2B5EF4-FFF2-40B4-BE49-F238E27FC236}">
                <a16:creationId xmlns:a16="http://schemas.microsoft.com/office/drawing/2014/main" xmlns="" id="{5D28345E-A6B1-1969-4373-8A06C4695FCB}"/>
              </a:ext>
            </a:extLst>
          </p:cNvPr>
          <p:cNvSpPr/>
          <p:nvPr/>
        </p:nvSpPr>
        <p:spPr>
          <a:xfrm>
            <a:off x="6664782"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a:extLst>
              <a:ext uri="{FF2B5EF4-FFF2-40B4-BE49-F238E27FC236}">
                <a16:creationId xmlns:a16="http://schemas.microsoft.com/office/drawing/2014/main" xmlns="" id="{4D01FFAC-931D-44AA-6992-09E3AD5BE83C}"/>
              </a:ext>
            </a:extLst>
          </p:cNvPr>
          <p:cNvSpPr txBox="1"/>
          <p:nvPr/>
        </p:nvSpPr>
        <p:spPr>
          <a:xfrm>
            <a:off x="502928" y="647371"/>
            <a:ext cx="6841728" cy="553357"/>
          </a:xfrm>
          <a:prstGeom prst="rect">
            <a:avLst/>
          </a:prstGeom>
          <a:noFill/>
        </p:spPr>
        <p:txBody>
          <a:bodyPr wrap="square" rtlCol="0">
            <a:spAutoFit/>
          </a:bodyPr>
          <a:lstStyle/>
          <a:p>
            <a:pPr>
              <a:lnSpc>
                <a:spcPct val="107000"/>
              </a:lnSpc>
              <a:spcAft>
                <a:spcPts val="800"/>
              </a:spcAft>
            </a:pP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MERCOLEDÌ </a:t>
            </a:r>
            <a:r>
              <a:rPr lang="it-IT" sz="2800" b="1" dirty="0">
                <a:solidFill>
                  <a:schemeClr val="bg1"/>
                </a:solidFill>
                <a:latin typeface="Museo Sans Rounded" panose="02000000000000000000" pitchFamily="2" charset="0"/>
                <a:ea typeface="Calibri" panose="020F0502020204030204" pitchFamily="34" charset="0"/>
                <a:cs typeface="Times New Roman" panose="02020603050405020304" pitchFamily="18" charset="0"/>
              </a:rPr>
              <a:t>2</a:t>
            </a:r>
            <a:r>
              <a:rPr lang="it-IT" sz="2800" b="1" baseline="30000"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a</a:t>
            </a: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 </a:t>
            </a:r>
            <a:r>
              <a:rPr lang="it-IT" sz="2800" b="1"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settimana Quaresima</a:t>
            </a:r>
            <a:endParaRPr lang="it-IT" sz="2800"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pic>
        <p:nvPicPr>
          <p:cNvPr id="34" name="Immagine 33" descr="Immagine che contiene arte, modello&#10;&#10;Descrizione generata automaticamente">
            <a:extLst>
              <a:ext uri="{FF2B5EF4-FFF2-40B4-BE49-F238E27FC236}">
                <a16:creationId xmlns:a16="http://schemas.microsoft.com/office/drawing/2014/main" xmlns="" id="{6A21877E-0E8B-2863-431C-56F0C54952F0}"/>
              </a:ext>
            </a:extLst>
          </p:cNvPr>
          <p:cNvPicPr>
            <a:picLocks noChangeAspect="1"/>
          </p:cNvPicPr>
          <p:nvPr/>
        </p:nvPicPr>
        <p:blipFill rotWithShape="1">
          <a:blip r:embed="rId3"/>
          <a:srcRect r="14406" b="33929"/>
          <a:stretch/>
        </p:blipFill>
        <p:spPr>
          <a:xfrm>
            <a:off x="9109991" y="2826327"/>
            <a:ext cx="3082009" cy="4031674"/>
          </a:xfrm>
          <a:prstGeom prst="rect">
            <a:avLst/>
          </a:prstGeom>
        </p:spPr>
      </p:pic>
      <p:pic>
        <p:nvPicPr>
          <p:cNvPr id="35" name="Immagine 34">
            <a:extLst>
              <a:ext uri="{FF2B5EF4-FFF2-40B4-BE49-F238E27FC236}">
                <a16:creationId xmlns:a16="http://schemas.microsoft.com/office/drawing/2014/main" xmlns="" id="{4DF5A94E-228B-B184-5B57-F360C1A0FA04}"/>
              </a:ext>
            </a:extLst>
          </p:cNvPr>
          <p:cNvPicPr>
            <a:picLocks noChangeAspect="1"/>
          </p:cNvPicPr>
          <p:nvPr/>
        </p:nvPicPr>
        <p:blipFill>
          <a:blip r:embed="rId4"/>
          <a:srcRect/>
          <a:stretch/>
        </p:blipFill>
        <p:spPr>
          <a:xfrm>
            <a:off x="8129131" y="518445"/>
            <a:ext cx="3717905" cy="2307882"/>
          </a:xfrm>
          <a:prstGeom prst="rect">
            <a:avLst/>
          </a:prstGeom>
        </p:spPr>
      </p:pic>
      <p:pic>
        <p:nvPicPr>
          <p:cNvPr id="13"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7300" y="3863166"/>
            <a:ext cx="1599736" cy="2542085"/>
          </a:xfrm>
          <a:prstGeom prst="rect">
            <a:avLst/>
          </a:prstGeom>
        </p:spPr>
      </p:pic>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660" y="784419"/>
            <a:ext cx="6535478" cy="3078747"/>
          </a:xfrm>
          <a:prstGeom prst="rect">
            <a:avLst/>
          </a:prstGeom>
        </p:spPr>
      </p:pic>
    </p:spTree>
    <p:extLst>
      <p:ext uri="{BB962C8B-B14F-4D97-AF65-F5344CB8AC3E}">
        <p14:creationId xmlns:p14="http://schemas.microsoft.com/office/powerpoint/2010/main" val="77944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Immagine che contiene arte, modello&#10;&#10;Descrizione generata automaticamente">
            <a:extLst>
              <a:ext uri="{FF2B5EF4-FFF2-40B4-BE49-F238E27FC236}">
                <a16:creationId xmlns:a16="http://schemas.microsoft.com/office/drawing/2014/main" xmlns="" id="{5C00E382-2D1A-0BF3-64E5-52B1DE16EE88}"/>
              </a:ext>
            </a:extLst>
          </p:cNvPr>
          <p:cNvPicPr>
            <a:picLocks noChangeAspect="1"/>
          </p:cNvPicPr>
          <p:nvPr/>
        </p:nvPicPr>
        <p:blipFill rotWithShape="1">
          <a:blip r:embed="rId2"/>
          <a:srcRect r="14406" b="33929"/>
          <a:stretch/>
        </p:blipFill>
        <p:spPr>
          <a:xfrm>
            <a:off x="9109991" y="2826327"/>
            <a:ext cx="3082009" cy="4031674"/>
          </a:xfrm>
          <a:prstGeom prst="rect">
            <a:avLst/>
          </a:prstGeom>
        </p:spPr>
      </p:pic>
      <p:sp>
        <p:nvSpPr>
          <p:cNvPr id="23" name="CasellaDiTesto 22">
            <a:extLst>
              <a:ext uri="{FF2B5EF4-FFF2-40B4-BE49-F238E27FC236}">
                <a16:creationId xmlns:a16="http://schemas.microsoft.com/office/drawing/2014/main" xmlns="" id="{F38A0D10-C6D4-1E87-0D4F-40AA16B7F513}"/>
              </a:ext>
            </a:extLst>
          </p:cNvPr>
          <p:cNvSpPr txBox="1"/>
          <p:nvPr/>
        </p:nvSpPr>
        <p:spPr>
          <a:xfrm>
            <a:off x="458675" y="3060486"/>
            <a:ext cx="7444812" cy="655244"/>
          </a:xfrm>
          <a:prstGeom prst="rect">
            <a:avLst/>
          </a:prstGeom>
          <a:noFill/>
        </p:spPr>
        <p:txBody>
          <a:bodyPr wrap="square" rtlCol="0">
            <a:spAutoFit/>
          </a:bodyPr>
          <a:lstStyle/>
          <a:p>
            <a:pPr>
              <a:lnSpc>
                <a:spcPct val="107000"/>
              </a:lnSpc>
              <a:spcAft>
                <a:spcPts val="800"/>
              </a:spcAft>
            </a:pPr>
            <a:r>
              <a:rPr lang="it-IT" sz="3600" b="1" i="1" dirty="0">
                <a:solidFill>
                  <a:srgbClr val="A2C612"/>
                </a:solidFill>
                <a:effectLst/>
                <a:latin typeface="Museo Sans Rounded" panose="02000000000000000000" pitchFamily="2" charset="0"/>
                <a:ea typeface="Times New Roman" panose="02020603050405020304" pitchFamily="18" charset="0"/>
                <a:cs typeface="Times New Roman" panose="02020603050405020304" pitchFamily="18" charset="0"/>
              </a:rPr>
              <a:t>Impegno</a:t>
            </a:r>
            <a:endParaRPr lang="it-IT" sz="3600" i="1" dirty="0">
              <a:solidFill>
                <a:srgbClr val="A2C612"/>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sp>
        <p:nvSpPr>
          <p:cNvPr id="24" name="CasellaDiTesto 23">
            <a:extLst>
              <a:ext uri="{FF2B5EF4-FFF2-40B4-BE49-F238E27FC236}">
                <a16:creationId xmlns:a16="http://schemas.microsoft.com/office/drawing/2014/main" xmlns="" id="{40904338-0249-CEB8-5BBD-6420D819F451}"/>
              </a:ext>
            </a:extLst>
          </p:cNvPr>
          <p:cNvSpPr txBox="1"/>
          <p:nvPr/>
        </p:nvSpPr>
        <p:spPr>
          <a:xfrm>
            <a:off x="1559550" y="3883314"/>
            <a:ext cx="6569581" cy="1673150"/>
          </a:xfrm>
          <a:prstGeom prst="rect">
            <a:avLst/>
          </a:prstGeom>
          <a:noFill/>
        </p:spPr>
        <p:txBody>
          <a:bodyPr wrap="square" rtlCol="0">
            <a:spAutoFit/>
          </a:bodyPr>
          <a:lstStyle/>
          <a:p>
            <a:pPr>
              <a:lnSpc>
                <a:spcPct val="107000"/>
              </a:lnSpc>
              <a:spcAft>
                <a:spcPts val="800"/>
              </a:spcAft>
            </a:pPr>
            <a:r>
              <a:rPr lang="it-IT" sz="3200">
                <a:latin typeface="URW DIN" panose="00000500000000000000" pitchFamily="2" charset="0"/>
                <a:ea typeface="Calibri" panose="020F0502020204030204" pitchFamily="34" charset="0"/>
              </a:rPr>
              <a:t>Regala una coperta alla Caritas, qualcuno verrà avvolto dalla tua generosità.</a:t>
            </a:r>
            <a:endParaRPr lang="it-IT" sz="3200" dirty="0">
              <a:effectLst/>
              <a:latin typeface="URW DIN" panose="00000500000000000000" pitchFamily="2" charset="0"/>
              <a:ea typeface="Calibri" panose="020F0502020204030204" pitchFamily="34" charset="0"/>
              <a:cs typeface="Times New Roman" panose="02020603050405020304" pitchFamily="18" charset="0"/>
            </a:endParaRPr>
          </a:p>
        </p:txBody>
      </p:sp>
      <p:pic>
        <p:nvPicPr>
          <p:cNvPr id="25" name="Immagine 24">
            <a:extLst>
              <a:ext uri="{FF2B5EF4-FFF2-40B4-BE49-F238E27FC236}">
                <a16:creationId xmlns:a16="http://schemas.microsoft.com/office/drawing/2014/main" xmlns="" id="{CEDA6211-39CF-CFB3-CCB4-2C7167A1662F}"/>
              </a:ext>
            </a:extLst>
          </p:cNvPr>
          <p:cNvPicPr>
            <a:picLocks noChangeAspect="1"/>
          </p:cNvPicPr>
          <p:nvPr/>
        </p:nvPicPr>
        <p:blipFill>
          <a:blip r:embed="rId3"/>
          <a:srcRect/>
          <a:stretch/>
        </p:blipFill>
        <p:spPr>
          <a:xfrm>
            <a:off x="8129131" y="518445"/>
            <a:ext cx="3717905" cy="2307882"/>
          </a:xfrm>
          <a:prstGeom prst="rect">
            <a:avLst/>
          </a:prstGeom>
        </p:spPr>
      </p:pic>
      <p:sp>
        <p:nvSpPr>
          <p:cNvPr id="26" name="Rettangolo 25">
            <a:extLst>
              <a:ext uri="{FF2B5EF4-FFF2-40B4-BE49-F238E27FC236}">
                <a16:creationId xmlns:a16="http://schemas.microsoft.com/office/drawing/2014/main" xmlns="" id="{86C2A32A-4FA4-41EC-0649-4451D4F360D9}"/>
              </a:ext>
            </a:extLst>
          </p:cNvPr>
          <p:cNvSpPr/>
          <p:nvPr/>
        </p:nvSpPr>
        <p:spPr>
          <a:xfrm>
            <a:off x="0" y="676969"/>
            <a:ext cx="688426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itardo 26">
            <a:extLst>
              <a:ext uri="{FF2B5EF4-FFF2-40B4-BE49-F238E27FC236}">
                <a16:creationId xmlns:a16="http://schemas.microsoft.com/office/drawing/2014/main" xmlns="" id="{9E8AA3F1-AD9D-9514-698B-A9AB9EFD5A52}"/>
              </a:ext>
            </a:extLst>
          </p:cNvPr>
          <p:cNvSpPr/>
          <p:nvPr/>
        </p:nvSpPr>
        <p:spPr>
          <a:xfrm>
            <a:off x="6664782"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xmlns="" id="{58D4BF78-3176-5119-1DBD-625EFFB4D68B}"/>
              </a:ext>
            </a:extLst>
          </p:cNvPr>
          <p:cNvSpPr txBox="1"/>
          <p:nvPr/>
        </p:nvSpPr>
        <p:spPr>
          <a:xfrm>
            <a:off x="502929" y="647371"/>
            <a:ext cx="6841728" cy="553357"/>
          </a:xfrm>
          <a:prstGeom prst="rect">
            <a:avLst/>
          </a:prstGeom>
          <a:noFill/>
        </p:spPr>
        <p:txBody>
          <a:bodyPr wrap="square" rtlCol="0">
            <a:spAutoFit/>
          </a:bodyPr>
          <a:lstStyle/>
          <a:p>
            <a:pPr>
              <a:lnSpc>
                <a:spcPct val="107000"/>
              </a:lnSpc>
              <a:spcAft>
                <a:spcPts val="800"/>
              </a:spcAft>
            </a:pP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MERCOLEDÌ 2</a:t>
            </a:r>
            <a:r>
              <a:rPr lang="it-IT" sz="2800" b="1" baseline="30000"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a</a:t>
            </a: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 </a:t>
            </a:r>
            <a:r>
              <a:rPr lang="it-IT" sz="2800" b="1"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settimana Quaresima</a:t>
            </a:r>
            <a:endParaRPr lang="it-IT" sz="2800"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xmlns="" id="{76EC7962-AB91-399C-288D-5C7532C9B7E9}"/>
              </a:ext>
            </a:extLst>
          </p:cNvPr>
          <p:cNvPicPr>
            <a:picLocks noChangeAspect="1"/>
          </p:cNvPicPr>
          <p:nvPr/>
        </p:nvPicPr>
        <p:blipFill>
          <a:blip r:embed="rId4"/>
          <a:stretch>
            <a:fillRect/>
          </a:stretch>
        </p:blipFill>
        <p:spPr>
          <a:xfrm>
            <a:off x="502929" y="3883314"/>
            <a:ext cx="977900" cy="958850"/>
          </a:xfrm>
          <a:prstGeom prst="rect">
            <a:avLst/>
          </a:prstGeom>
        </p:spPr>
      </p:pic>
      <p:pic>
        <p:nvPicPr>
          <p:cNvPr id="13"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7300" y="3863166"/>
            <a:ext cx="1599736" cy="2542085"/>
          </a:xfrm>
          <a:prstGeom prst="rect">
            <a:avLst/>
          </a:prstGeom>
        </p:spPr>
      </p:pic>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660" y="784419"/>
            <a:ext cx="6535478" cy="3078747"/>
          </a:xfrm>
          <a:prstGeom prst="rect">
            <a:avLst/>
          </a:prstGeom>
        </p:spPr>
      </p:pic>
    </p:spTree>
    <p:extLst>
      <p:ext uri="{BB962C8B-B14F-4D97-AF65-F5344CB8AC3E}">
        <p14:creationId xmlns:p14="http://schemas.microsoft.com/office/powerpoint/2010/main" val="24227926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1010</TotalTime>
  <Words>165</Words>
  <Application>Microsoft Office PowerPoint</Application>
  <PresentationFormat>Widescreen</PresentationFormat>
  <Paragraphs>16</Paragraphs>
  <Slides>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vt:i4>
      </vt:variant>
    </vt:vector>
  </HeadingPairs>
  <TitlesOfParts>
    <vt:vector size="12" baseType="lpstr">
      <vt:lpstr>Arial</vt:lpstr>
      <vt:lpstr>Calibri</vt:lpstr>
      <vt:lpstr>Calibri Light</vt:lpstr>
      <vt:lpstr>Museo Sans Rounded</vt:lpstr>
      <vt:lpstr>Times New Roman</vt:lpstr>
      <vt:lpstr>URW DIN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Gabriele Gennari</cp:lastModifiedBy>
  <cp:revision>103</cp:revision>
  <dcterms:created xsi:type="dcterms:W3CDTF">2023-01-12T09:17:38Z</dcterms:created>
  <dcterms:modified xsi:type="dcterms:W3CDTF">2024-02-20T09:55:15Z</dcterms:modified>
</cp:coreProperties>
</file>