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2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06" y="390717"/>
            <a:ext cx="1808081" cy="287315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98" y="3498438"/>
            <a:ext cx="688298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3254380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Luca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(17,5-6)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863496"/>
            <a:ext cx="7626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Gli apostoli dissero al Signore: «Accresci in noi la fede!». Il Signore rispose: «Se aveste fede quanto un granello di senape, potreste dire a questo gelso: «</a:t>
            </a:r>
            <a:r>
              <a:rPr lang="it-IT" sz="2000" dirty="0" err="1">
                <a:latin typeface="URW DIN" panose="00000500000000000000" pitchFamily="2" charset="0"/>
              </a:rPr>
              <a:t>Sràdicati</a:t>
            </a:r>
            <a:r>
              <a:rPr lang="it-IT" sz="2000" dirty="0">
                <a:latin typeface="URW DIN" panose="00000500000000000000" pitchFamily="2" charset="0"/>
              </a:rPr>
              <a:t> e vai a piantarti nel mare», ed esso vi obbedirebbe.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88298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577298" y="3529712"/>
            <a:ext cx="6910259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La fede può capovolgere la vita, può ribaltare il modo di guardare le situazioni e le realtà che viviamo, come far crescere una pianta in mezzo al mare. Chiediamoci dove sono le nostre radici, da dove “succhiamo” la nostra fiducia, dalla terra e o dal cielo? Se le nostre radici sono in cielo, forse sembreremo “capovolti”, ma vivremo felici.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88298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45" y="4113771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502928" y="3249867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2103249" y="4065028"/>
            <a:ext cx="58444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dirty="0">
                <a:latin typeface="URW DIN" panose="00000500000000000000" pitchFamily="2" charset="0"/>
              </a:rPr>
              <a:t>La tua croce, Signore, da segno di morte diventa albero della vita. </a:t>
            </a:r>
            <a:endParaRPr lang="it-IT" sz="2000" dirty="0" smtClean="0">
              <a:latin typeface="URW DIN" panose="000005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it-IT" sz="2000" dirty="0" smtClean="0">
                <a:latin typeface="URW DIN" panose="00000500000000000000" pitchFamily="2" charset="0"/>
              </a:rPr>
              <a:t>Solo </a:t>
            </a:r>
            <a:r>
              <a:rPr lang="it-IT" sz="2000" dirty="0">
                <a:latin typeface="URW DIN" panose="00000500000000000000" pitchFamily="2" charset="0"/>
              </a:rPr>
              <a:t>tu sei capace di capovolgere le cose: solo tu trasformi il lutto in gioia, il pianto in una </a:t>
            </a:r>
            <a:r>
              <a:rPr lang="it-IT" sz="2000" dirty="0" smtClean="0">
                <a:latin typeface="URW DIN" panose="00000500000000000000" pitchFamily="2" charset="0"/>
              </a:rPr>
              <a:t>danza.</a:t>
            </a:r>
          </a:p>
          <a:p>
            <a:pPr>
              <a:spcBef>
                <a:spcPts val="600"/>
              </a:spcBef>
            </a:pPr>
            <a:r>
              <a:rPr lang="it-IT" sz="2000" dirty="0" smtClean="0">
                <a:latin typeface="URW DIN" panose="00000500000000000000" pitchFamily="2" charset="0"/>
              </a:rPr>
              <a:t>Accresci </a:t>
            </a:r>
            <a:r>
              <a:rPr lang="it-IT" sz="2000" dirty="0">
                <a:latin typeface="URW DIN" panose="00000500000000000000" pitchFamily="2" charset="0"/>
              </a:rPr>
              <a:t>la nostra fede e vivremo di te. Amen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</a:t>
            </a:r>
            <a:r>
              <a:rPr lang="it-IT" sz="2800" b="1" dirty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88298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569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Stasera nell’esame di coscienza ringrazia per le persone che ti fanno sentire amato e ti aiutano a credere.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88298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216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108</cp:revision>
  <dcterms:created xsi:type="dcterms:W3CDTF">2023-01-12T09:17:38Z</dcterms:created>
  <dcterms:modified xsi:type="dcterms:W3CDTF">2024-02-20T10:03:16Z</dcterms:modified>
</cp:coreProperties>
</file>