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3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0" y="390717"/>
            <a:ext cx="1814000" cy="28761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45" y="3554079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299387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(2,18-21)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547230"/>
            <a:ext cx="7735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Allora i Giudei presero la parola e gli dissero: «Quale segno ci mostri per fare queste cose?». Rispose loro Gesù: «Distruggete questo tempio e in tre giorni lo farò risorgere». Gli dissero allora i Giudei: «Questo tempio è stato costruito in quarantasei anni e tu in tre giorni lo farai risorgere?». Ma egli parlava del tempio del suo corpo.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61537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577298" y="3529712"/>
            <a:ext cx="6910259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La risurrezione è la forza della vita, che sa affrontare e calpestare la morte. La morte e la Pasqua di Gesù segneranno per sempre la storia di ogni uomo: la morte distrugge, l’amore di Dio ricostruisce nella Pasqua. Questa settimana “giocheremo” con il verbo risorgere. Quando Gesù risorge ogni cosa “fa rima” con il suo amore.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61537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45" y="4113771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3249867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103250" y="4065028"/>
            <a:ext cx="53164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dirty="0">
                <a:latin typeface="URW DIN" panose="00000500000000000000" pitchFamily="2" charset="0"/>
              </a:rPr>
              <a:t>Donaci, Signore, un cuore capace di </a:t>
            </a:r>
            <a:r>
              <a:rPr lang="it-IT" sz="2000" dirty="0" smtClean="0">
                <a:latin typeface="URW DIN" panose="00000500000000000000" pitchFamily="2" charset="0"/>
              </a:rPr>
              <a:t>pregare, liberaci </a:t>
            </a:r>
            <a:r>
              <a:rPr lang="it-IT" sz="2000" dirty="0">
                <a:latin typeface="URW DIN" panose="00000500000000000000" pitchFamily="2" charset="0"/>
              </a:rPr>
              <a:t>dalla pretesa di “comprare” quello che vogliamo con la nostra preghiera,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dirty="0" smtClean="0">
                <a:latin typeface="URW DIN" panose="00000500000000000000" pitchFamily="2" charset="0"/>
              </a:rPr>
              <a:t>perché </a:t>
            </a:r>
            <a:r>
              <a:rPr lang="it-IT" sz="2000" dirty="0">
                <a:latin typeface="URW DIN" panose="00000500000000000000" pitchFamily="2" charset="0"/>
              </a:rPr>
              <a:t>tutto è dono tuo e del Padre.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dirty="0" smtClean="0">
                <a:latin typeface="URW DIN" panose="00000500000000000000" pitchFamily="2" charset="0"/>
              </a:rPr>
              <a:t>Lo </a:t>
            </a:r>
            <a:r>
              <a:rPr lang="it-IT" sz="2000" dirty="0">
                <a:latin typeface="URW DIN" panose="00000500000000000000" pitchFamily="2" charset="0"/>
              </a:rPr>
              <a:t>Spirito accenda in noi il nostro bisogno di risurrezione. Amen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61537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Partecipa alla messa domenicale </a:t>
            </a:r>
            <a:endParaRPr lang="it-IT" sz="2800" dirty="0" smtClean="0">
              <a:latin typeface="URW DIN" panose="00000500000000000000" pitchFamily="2" charset="0"/>
            </a:endParaRPr>
          </a:p>
          <a:p>
            <a:r>
              <a:rPr lang="it-IT" sz="2800" dirty="0" smtClean="0">
                <a:latin typeface="URW DIN" panose="00000500000000000000" pitchFamily="2" charset="0"/>
              </a:rPr>
              <a:t>con </a:t>
            </a:r>
            <a:r>
              <a:rPr lang="it-IT" sz="2800" dirty="0">
                <a:latin typeface="URW DIN" panose="00000500000000000000" pitchFamily="2" charset="0"/>
              </a:rPr>
              <a:t>la tua famiglia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61537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200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111</cp:revision>
  <dcterms:created xsi:type="dcterms:W3CDTF">2023-01-12T09:17:38Z</dcterms:created>
  <dcterms:modified xsi:type="dcterms:W3CDTF">2024-02-20T10:55:36Z</dcterms:modified>
</cp:coreProperties>
</file>