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3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0" y="390717"/>
            <a:ext cx="1814000" cy="28761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45" y="360428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2896350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Luca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(19,1-5)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481910"/>
            <a:ext cx="7343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URW DIN" panose="00000500000000000000" pitchFamily="2" charset="0"/>
              </a:rPr>
              <a:t>Entrò nella città di Gerico e la stava attraversando, quand'ecco un uomo, di nome Zaccheo, capo dei pubblicani e ricco, cercava di vedere chi era Gesù, ma non gli riusciva a causa della folla, perché era piccolo di statura. Allora corse avanti e, per riuscire a vederlo, salì su un sicomòro, perché doveva passare di là. Quando giunse sul luogo, Gesù alzò lo sguardo e gli disse: «Zaccheo, scendi subito, perché oggi devo fermarmi a casa tua».</a:t>
            </a:r>
            <a:endParaRPr lang="it-IT" sz="2000" dirty="0">
              <a:latin typeface="URW DIN" panose="00000500000000000000" pitchFamily="2" charset="0"/>
            </a:endParaRP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577298" y="3529712"/>
            <a:ext cx="6551833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Zaccheo vuol veder chi è Gesù, ma per primo viene visto, è Gesù che lo scorge tra le foglie di un albero. Gesù ci vede in mezzo alla nostra vita e scorge ancora nel nostro cuore il bisogno di conversione. È solo quando ci lasciamo raggiungere da uno sguardo d’amore che la nostra vita comincia a cambiare. Se l’Amore, in mezzo a tante cose, ti scorge è la prova vera che Lui risorge.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9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2746002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157660" y="3533954"/>
            <a:ext cx="5971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Ho fame del tuo perdono, Signore: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vieni </a:t>
            </a:r>
            <a:r>
              <a:rPr lang="it-IT" sz="2000" b="1" dirty="0">
                <a:latin typeface="URW DIN" panose="00000500000000000000" pitchFamily="2" charset="0"/>
              </a:rPr>
              <a:t>nella mia casa!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Tra di noi cerchiamo la pace, Signore: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vieni </a:t>
            </a:r>
            <a:r>
              <a:rPr lang="it-IT" sz="2000" b="1" dirty="0">
                <a:latin typeface="URW DIN" panose="00000500000000000000" pitchFamily="2" charset="0"/>
              </a:rPr>
              <a:t>nella mia casa!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Faccio fatica a compiere il mio dovere: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vieni </a:t>
            </a:r>
            <a:r>
              <a:rPr lang="it-IT" sz="2000" b="1" dirty="0">
                <a:latin typeface="URW DIN" panose="00000500000000000000" pitchFamily="2" charset="0"/>
              </a:rPr>
              <a:t>nella mia casa!</a:t>
            </a:r>
            <a:endParaRPr lang="it-IT" sz="2000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207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Rinuncio ad un po’ di telefono o TV e faccio un piccolo favore ad una persona della mia famiglia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45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234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122</cp:revision>
  <dcterms:created xsi:type="dcterms:W3CDTF">2023-01-12T09:17:38Z</dcterms:created>
  <dcterms:modified xsi:type="dcterms:W3CDTF">2024-02-20T10:56:53Z</dcterms:modified>
</cp:coreProperties>
</file>