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612"/>
    <a:srgbClr val="815FA4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58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3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90" y="390717"/>
            <a:ext cx="1814000" cy="287616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45" y="360428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2896350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Marco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(4,37-40)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481910"/>
            <a:ext cx="7343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Ci fu una grande tempesta di vento e le onde si rovesciavano nella barca, tanto che ormai era piena. Egli se ne stava a poppa, sul cuscino, e dormiva. Allora lo svegliarono e gli dissero: «Maestro, non t'importa che siamo perduti?». Si destò, minacciò il vento e disse al mare: «Taci, calmati!». Il vento cessò e ci fu grande bonaccia. Poi disse loro: «Perché avete paura? Non avete ancora fede?».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94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577298" y="3529712"/>
            <a:ext cx="6910259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La risurrezione è la forza della vita, che sa affrontare e calpestare la morte. La morte e la Pasqua di Gesù segneranno per sempre la storia di ogni uomo: la morte distrugge, l’amore di Dio ricostruisce nella Pasqua. Questa settimana “giocheremo” con il verbo risorgere. Quando Gesù risorge ogni cosa “fa rima” con il suo amore.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94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9" y="3533954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502928" y="2746002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2157660" y="3533954"/>
            <a:ext cx="5498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Ci lasciamo prendere dalla </a:t>
            </a:r>
            <a:r>
              <a:rPr lang="it-IT" sz="2000" dirty="0" smtClean="0">
                <a:latin typeface="URW DIN" panose="00000500000000000000" pitchFamily="2" charset="0"/>
              </a:rPr>
              <a:t>paura, 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ma </a:t>
            </a:r>
            <a:r>
              <a:rPr lang="it-IT" sz="2000" b="1" dirty="0">
                <a:latin typeface="URW DIN" panose="00000500000000000000" pitchFamily="2" charset="0"/>
              </a:rPr>
              <a:t>tu, Signore risorgi!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Vediamo ancora tanto odio nel mondo,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ma </a:t>
            </a:r>
            <a:r>
              <a:rPr lang="it-IT" sz="2000" b="1" dirty="0">
                <a:latin typeface="URW DIN" panose="00000500000000000000" pitchFamily="2" charset="0"/>
              </a:rPr>
              <a:t>tu, Signore risorgi!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Non sempre siamo capaci di perdonare,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ma </a:t>
            </a:r>
            <a:r>
              <a:rPr lang="it-IT" sz="2000" b="1" dirty="0">
                <a:latin typeface="URW DIN" panose="00000500000000000000" pitchFamily="2" charset="0"/>
              </a:rPr>
              <a:t>tu, Signore risorgi!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Il futuro ci sembra sempre incerto,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ma </a:t>
            </a:r>
            <a:r>
              <a:rPr lang="it-IT" sz="2000" b="1" dirty="0">
                <a:latin typeface="URW DIN" panose="00000500000000000000" pitchFamily="2" charset="0"/>
              </a:rPr>
              <a:t>tu, Signore risorgi!</a:t>
            </a:r>
            <a:endParaRPr lang="it-IT" sz="2000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94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56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Fai una sorpresa a qualche tuo amico, passando insieme il pomeriggio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94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205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114</cp:revision>
  <dcterms:created xsi:type="dcterms:W3CDTF">2023-01-12T09:17:38Z</dcterms:created>
  <dcterms:modified xsi:type="dcterms:W3CDTF">2024-02-20T10:58:01Z</dcterms:modified>
</cp:coreProperties>
</file>