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
  </p:notesMasterIdLst>
  <p:sldIdLst>
    <p:sldId id="263"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612"/>
    <a:srgbClr val="815FA4"/>
    <a:srgbClr val="825DC8"/>
    <a:srgbClr val="FD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266"/>
    <p:restoredTop sz="94703"/>
  </p:normalViewPr>
  <p:slideViewPr>
    <p:cSldViewPr snapToGrid="0">
      <p:cViewPr varScale="1">
        <p:scale>
          <a:sx n="110" d="100"/>
          <a:sy n="110" d="100"/>
        </p:scale>
        <p:origin x="118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160013-BCC7-A845-9DF2-2A82FEC0483F}" type="datetimeFigureOut">
              <a:rPr lang="it-IT" smtClean="0"/>
              <a:t>20/02/2024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6F211-5907-2E44-A69D-67C2027CB8B2}" type="slidenum">
              <a:rPr lang="it-IT" smtClean="0"/>
              <a:t>‹N›</a:t>
            </a:fld>
            <a:endParaRPr lang="it-IT"/>
          </a:p>
        </p:txBody>
      </p:sp>
    </p:spTree>
    <p:extLst>
      <p:ext uri="{BB962C8B-B14F-4D97-AF65-F5344CB8AC3E}">
        <p14:creationId xmlns:p14="http://schemas.microsoft.com/office/powerpoint/2010/main" val="781779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FF82C33-9683-C4C4-08B3-4DF1171BDF66}"/>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FEE208D6-6DDC-EF44-A0E4-9F7D022461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8128C5C-0D33-3D0C-4549-EEA2A0DD5E6C}"/>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E6048ADA-991E-11C9-45E4-7A2893BEA02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D154CF36-E380-A615-71D6-25C79409CA1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917230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35E68D6-3B22-BDF1-E55C-DB506B58224F}"/>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B5A0032F-F6B0-75AF-BBC8-50800BEB1DD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94A9E344-FF16-042A-46BF-A48BF509AB5F}"/>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CFDA72FA-4111-1F3B-8EF5-A19CE42C0C2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2B240E7-56DD-46C7-3BEC-7ACD0185DE61}"/>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872084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C088CF3A-E6DA-795C-E447-6019B4027BF9}"/>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7EF02F91-30DE-1F04-7FD6-132BB963B95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63D897B1-8967-6F65-018E-66DE3CA836BC}"/>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12EE0333-F8B2-71AF-A171-8742608424F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ABB0938D-F022-0463-A533-3C3B7D7627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230854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535A6DB3-9A7D-67B4-86F0-E1F083561C21}"/>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8ED143A-4BC5-0C17-E499-754A32A097A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782F42CE-9EDD-611F-764B-CAEC3CA7ABCE}"/>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258D876F-D756-5598-B5AF-19031BF24F3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A2AB31E-4F90-8C82-308E-C981DA4CA97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658310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74CB15F-C55E-68D7-4D5E-B5D41B6130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6C6C5535-7192-9FAE-AD56-50A7D7EDC2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D9B623E7-A63E-3FF6-A19B-30F3E3E8CB29}"/>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C5713605-21E0-DCDC-5D0D-3C56959B044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F801EDE-4191-AC9B-FD5D-B05846B528B6}"/>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818578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B97024F-5DD9-12EF-8712-7B405CCD773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7BF266BF-1E23-1ABC-D5F1-8A7F7B8D7392}"/>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519CBBAA-CAB0-35FF-705F-CE5F2A22C6E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F21FF83B-6391-7682-9213-4C170CE4A772}"/>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a16="http://schemas.microsoft.com/office/drawing/2014/main" xmlns="" id="{C4401140-EBF0-4B42-F28B-DA96677275DC}"/>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8B99D4C9-6A8E-5391-8949-5BE35F7320CC}"/>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805474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D0A7525-E6AD-A0F4-A727-40016B236D4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828CF152-FA95-4678-C9C9-876A7E2EF3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295A397A-7DC1-24D6-2DAC-DC65CC617CAA}"/>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7B20F1D7-289E-78EE-732C-515BAB914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7314AFEA-BB79-AEE9-2EC6-9D1AC2BBD1D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1E753570-F2EF-2B76-1250-37F70F4DEBFD}"/>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8" name="Segnaposto piè di pagina 7">
            <a:extLst>
              <a:ext uri="{FF2B5EF4-FFF2-40B4-BE49-F238E27FC236}">
                <a16:creationId xmlns:a16="http://schemas.microsoft.com/office/drawing/2014/main" xmlns="" id="{D2B4F184-98EF-EAF3-2B76-B5ECF94123C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32B08E5A-1A4D-303A-21EA-8D20465D9C8F}"/>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37227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279E4AD-05F1-464F-A47D-F7D4519A217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303818C1-8E94-074E-2121-04760E77050B}"/>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4" name="Segnaposto piè di pagina 3">
            <a:extLst>
              <a:ext uri="{FF2B5EF4-FFF2-40B4-BE49-F238E27FC236}">
                <a16:creationId xmlns:a16="http://schemas.microsoft.com/office/drawing/2014/main" xmlns="" id="{0C0C6BED-D33B-D9B9-457F-B94C5770FF0C}"/>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C04730A1-C988-CA93-311D-4C2FD4885B90}"/>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5690209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F82D4A3A-4AA7-309F-E5E0-8619ED653C82}"/>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3" name="Segnaposto piè di pagina 2">
            <a:extLst>
              <a:ext uri="{FF2B5EF4-FFF2-40B4-BE49-F238E27FC236}">
                <a16:creationId xmlns:a16="http://schemas.microsoft.com/office/drawing/2014/main" xmlns="" id="{18FB3D18-DBAB-0CF5-FC43-E3CC5FC6C5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6E533EFE-453F-156C-B145-FB37093CFEB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14475220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AC97C58-5AE7-BC1C-7D1B-ABCB276BB51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B54E4E5D-4D5A-00AC-8070-A11818E5AC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66233F16-F31C-C197-12B4-A82DC1BCD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2972AF5E-B309-40E4-B94F-7C8A30962D48}"/>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a16="http://schemas.microsoft.com/office/drawing/2014/main" xmlns="" id="{F705A4C5-8E1D-F78C-3065-4BD86B21185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AE98D1BF-8472-FEA7-4D13-D1C481E7D1CD}"/>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209027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786169A-A576-FA74-1F05-F79A2EFF6036}"/>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D152BAE8-A5BC-EB0C-9D71-3B83B339CDC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4E69B0DF-BB67-D968-23A4-13A02DBBA7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A3F4CFD6-84F7-D11B-B087-4548252D1D59}"/>
              </a:ext>
            </a:extLst>
          </p:cNvPr>
          <p:cNvSpPr>
            <a:spLocks noGrp="1"/>
          </p:cNvSpPr>
          <p:nvPr>
            <p:ph type="dt" sz="half" idx="10"/>
          </p:nvPr>
        </p:nvSpPr>
        <p:spPr/>
        <p:txBody>
          <a:bodyPr/>
          <a:lstStyle/>
          <a:p>
            <a:fld id="{C8F0A073-1E21-094E-94B6-F32D03D7C09D}" type="datetimeFigureOut">
              <a:rPr lang="it-IT" smtClean="0"/>
              <a:t>20/02/2024</a:t>
            </a:fld>
            <a:endParaRPr lang="it-IT"/>
          </a:p>
        </p:txBody>
      </p:sp>
      <p:sp>
        <p:nvSpPr>
          <p:cNvPr id="6" name="Segnaposto piè di pagina 5">
            <a:extLst>
              <a:ext uri="{FF2B5EF4-FFF2-40B4-BE49-F238E27FC236}">
                <a16:creationId xmlns:a16="http://schemas.microsoft.com/office/drawing/2014/main" xmlns="" id="{F3FF00D8-DC31-4D9E-CA7C-0EF30AF405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F6527F7-1E34-CCC7-9CB2-A37E7D99C8A9}"/>
              </a:ext>
            </a:extLst>
          </p:cNvPr>
          <p:cNvSpPr>
            <a:spLocks noGrp="1"/>
          </p:cNvSpPr>
          <p:nvPr>
            <p:ph type="sldNum" sz="quarter" idx="12"/>
          </p:nvPr>
        </p:nvSpPr>
        <p:spPr/>
        <p:txBody>
          <a:bodyPr/>
          <a:lstStyle/>
          <a:p>
            <a:fld id="{22C964D0-AA43-2149-AE29-9E560238DE57}" type="slidenum">
              <a:rPr lang="it-IT" smtClean="0"/>
              <a:t>‹N›</a:t>
            </a:fld>
            <a:endParaRPr lang="it-IT"/>
          </a:p>
        </p:txBody>
      </p:sp>
    </p:spTree>
    <p:extLst>
      <p:ext uri="{BB962C8B-B14F-4D97-AF65-F5344CB8AC3E}">
        <p14:creationId xmlns:p14="http://schemas.microsoft.com/office/powerpoint/2010/main" val="3039608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3797FD95-2300-71A7-4F92-F1B5D907EA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685C183-5149-5ED4-5E4D-38A0293C86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C2C88FD0-0469-C1EC-240D-113A40F8EB1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F0A073-1E21-094E-94B6-F32D03D7C09D}" type="datetimeFigureOut">
              <a:rPr lang="it-IT" smtClean="0"/>
              <a:t>20/02/2024</a:t>
            </a:fld>
            <a:endParaRPr lang="it-IT"/>
          </a:p>
        </p:txBody>
      </p:sp>
      <p:sp>
        <p:nvSpPr>
          <p:cNvPr id="5" name="Segnaposto piè di pagina 4">
            <a:extLst>
              <a:ext uri="{FF2B5EF4-FFF2-40B4-BE49-F238E27FC236}">
                <a16:creationId xmlns:a16="http://schemas.microsoft.com/office/drawing/2014/main" xmlns="" id="{3A7505B8-0523-53F1-94B2-F4E18E8351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99A6C430-C9D3-B76C-14E4-96A8DD50E1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C964D0-AA43-2149-AE29-9E560238DE57}" type="slidenum">
              <a:rPr lang="it-IT" smtClean="0"/>
              <a:t>‹N›</a:t>
            </a:fld>
            <a:endParaRPr lang="it-IT"/>
          </a:p>
        </p:txBody>
      </p:sp>
    </p:spTree>
    <p:extLst>
      <p:ext uri="{BB962C8B-B14F-4D97-AF65-F5344CB8AC3E}">
        <p14:creationId xmlns:p14="http://schemas.microsoft.com/office/powerpoint/2010/main" val="40255733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BE595A61-EDC7-A7AB-E3CC-3D43EDD73CF3}"/>
            </a:ext>
          </a:extLst>
        </p:cNvPr>
        <p:cNvGrpSpPr/>
        <p:nvPr/>
      </p:nvGrpSpPr>
      <p:grpSpPr>
        <a:xfrm>
          <a:off x="0" y="0"/>
          <a:ext cx="0" cy="0"/>
          <a:chOff x="0" y="0"/>
          <a:chExt cx="0" cy="0"/>
        </a:xfrm>
      </p:grpSpPr>
      <p:sp>
        <p:nvSpPr>
          <p:cNvPr id="22" name="Rettangolo 21">
            <a:extLst>
              <a:ext uri="{FF2B5EF4-FFF2-40B4-BE49-F238E27FC236}">
                <a16:creationId xmlns:a16="http://schemas.microsoft.com/office/drawing/2014/main" xmlns="" id="{2491FD6D-1246-D7C0-0231-5FEA7DDEA63E}"/>
              </a:ext>
            </a:extLst>
          </p:cNvPr>
          <p:cNvSpPr/>
          <p:nvPr/>
        </p:nvSpPr>
        <p:spPr>
          <a:xfrm>
            <a:off x="3397552" y="5605674"/>
            <a:ext cx="8794448" cy="564385"/>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3" name="Ritardo 22">
            <a:extLst>
              <a:ext uri="{FF2B5EF4-FFF2-40B4-BE49-F238E27FC236}">
                <a16:creationId xmlns:a16="http://schemas.microsoft.com/office/drawing/2014/main" xmlns="" id="{729FC1BD-28F0-B49E-7C49-A3DFA44F4CBB}"/>
              </a:ext>
            </a:extLst>
          </p:cNvPr>
          <p:cNvSpPr/>
          <p:nvPr/>
        </p:nvSpPr>
        <p:spPr>
          <a:xfrm rot="10800000">
            <a:off x="2848595" y="5605674"/>
            <a:ext cx="564385" cy="564385"/>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it-IT"/>
          </a:p>
        </p:txBody>
      </p:sp>
      <p:sp>
        <p:nvSpPr>
          <p:cNvPr id="24" name="CasellaDiTesto 23">
            <a:extLst>
              <a:ext uri="{FF2B5EF4-FFF2-40B4-BE49-F238E27FC236}">
                <a16:creationId xmlns:a16="http://schemas.microsoft.com/office/drawing/2014/main" xmlns="" id="{8F8AE7A7-6687-9694-2F98-05B7E3852F65}"/>
              </a:ext>
            </a:extLst>
          </p:cNvPr>
          <p:cNvSpPr txBox="1"/>
          <p:nvPr/>
        </p:nvSpPr>
        <p:spPr>
          <a:xfrm>
            <a:off x="3219129" y="5584587"/>
            <a:ext cx="7818792" cy="619272"/>
          </a:xfrm>
          <a:prstGeom prst="rect">
            <a:avLst/>
          </a:prstGeom>
          <a:noFill/>
        </p:spPr>
        <p:txBody>
          <a:bodyPr wrap="square" rtlCol="0">
            <a:spAutoFit/>
          </a:bodyPr>
          <a:lstStyle/>
          <a:p>
            <a:pPr>
              <a:lnSpc>
                <a:spcPct val="107000"/>
              </a:lnSpc>
              <a:spcAft>
                <a:spcPts val="800"/>
              </a:spcAft>
            </a:pPr>
            <a:r>
              <a:rPr lang="it-IT" sz="32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MARTEDÌ 3</a:t>
            </a:r>
            <a:r>
              <a:rPr lang="it-IT" sz="32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32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32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32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25" name="Immagine 24" descr="Immagine che contiene arte, modello&#10;&#10;Descrizione generata automaticamente">
            <a:extLst>
              <a:ext uri="{FF2B5EF4-FFF2-40B4-BE49-F238E27FC236}">
                <a16:creationId xmlns:a16="http://schemas.microsoft.com/office/drawing/2014/main" xmlns="" id="{2521E6AA-0326-5B52-4833-144803F9BFEF}"/>
              </a:ext>
            </a:extLst>
          </p:cNvPr>
          <p:cNvPicPr>
            <a:picLocks noChangeAspect="1"/>
          </p:cNvPicPr>
          <p:nvPr/>
        </p:nvPicPr>
        <p:blipFill rotWithShape="1">
          <a:blip r:embed="rId2"/>
          <a:srcRect t="2" r="343" b="36353"/>
          <a:stretch/>
        </p:blipFill>
        <p:spPr>
          <a:xfrm rot="10800000" flipH="1">
            <a:off x="7750020" y="0"/>
            <a:ext cx="4441980" cy="4702735"/>
          </a:xfrm>
          <a:prstGeom prst="rect">
            <a:avLst/>
          </a:prstGeom>
        </p:spPr>
      </p:pic>
      <p:pic>
        <p:nvPicPr>
          <p:cNvPr id="6" name="Immagine 5">
            <a:extLst>
              <a:ext uri="{FF2B5EF4-FFF2-40B4-BE49-F238E27FC236}">
                <a16:creationId xmlns:a16="http://schemas.microsoft.com/office/drawing/2014/main" xmlns="" id="{34A9076A-3365-9F0F-054B-4A0531A82200}"/>
              </a:ext>
            </a:extLst>
          </p:cNvPr>
          <p:cNvPicPr>
            <a:picLocks noChangeAspect="1"/>
          </p:cNvPicPr>
          <p:nvPr/>
        </p:nvPicPr>
        <p:blipFill>
          <a:blip r:embed="rId3"/>
          <a:stretch>
            <a:fillRect/>
          </a:stretch>
        </p:blipFill>
        <p:spPr>
          <a:xfrm>
            <a:off x="3219129" y="3730665"/>
            <a:ext cx="4709310" cy="309441"/>
          </a:xfrm>
          <a:prstGeom prst="rect">
            <a:avLst/>
          </a:prstGeom>
        </p:spPr>
      </p:pic>
      <p:pic>
        <p:nvPicPr>
          <p:cNvPr id="8" name="Immagine 7" descr="Immagine che contiene arte, modello&#10;&#10;Descrizione generata automaticamente">
            <a:extLst>
              <a:ext uri="{FF2B5EF4-FFF2-40B4-BE49-F238E27FC236}">
                <a16:creationId xmlns:a16="http://schemas.microsoft.com/office/drawing/2014/main" xmlns="" id="{ECA22E52-95CD-D6EA-A09D-AAC8772258D5}"/>
              </a:ext>
            </a:extLst>
          </p:cNvPr>
          <p:cNvPicPr>
            <a:picLocks noChangeAspect="1"/>
          </p:cNvPicPr>
          <p:nvPr/>
        </p:nvPicPr>
        <p:blipFill rotWithShape="1">
          <a:blip r:embed="rId2"/>
          <a:srcRect t="1" r="22253" b="66966"/>
          <a:stretch/>
        </p:blipFill>
        <p:spPr>
          <a:xfrm flipH="1" flipV="1">
            <a:off x="0" y="-1"/>
            <a:ext cx="3465420" cy="2440774"/>
          </a:xfrm>
          <a:prstGeom prst="rect">
            <a:avLst/>
          </a:prstGeom>
        </p:spPr>
      </p:pic>
      <p:pic>
        <p:nvPicPr>
          <p:cNvPr id="9" name="Immagine 8">
            <a:extLst>
              <a:ext uri="{FF2B5EF4-FFF2-40B4-BE49-F238E27FC236}">
                <a16:creationId xmlns:a16="http://schemas.microsoft.com/office/drawing/2014/main" xmlns="" id="{0BCF4E8C-4730-41E9-4C39-5F8F781137C3}"/>
              </a:ext>
            </a:extLst>
          </p:cNvPr>
          <p:cNvPicPr>
            <a:picLocks noChangeAspect="1"/>
          </p:cNvPicPr>
          <p:nvPr/>
        </p:nvPicPr>
        <p:blipFill>
          <a:blip r:embed="rId4"/>
          <a:srcRect/>
          <a:stretch/>
        </p:blipFill>
        <p:spPr>
          <a:xfrm>
            <a:off x="530735" y="390717"/>
            <a:ext cx="6800734" cy="4221541"/>
          </a:xfrm>
          <a:prstGeom prst="rect">
            <a:avLst/>
          </a:prstGeom>
        </p:spPr>
      </p:pic>
      <p:pic>
        <p:nvPicPr>
          <p:cNvPr id="10" name="Immagine 9">
            <a:extLst>
              <a:ext uri="{FF2B5EF4-FFF2-40B4-BE49-F238E27FC236}">
                <a16:creationId xmlns:a16="http://schemas.microsoft.com/office/drawing/2014/main" xmlns="" id="{5346598A-7373-173D-7F43-9385BD8E4755}"/>
              </a:ext>
            </a:extLst>
          </p:cNvPr>
          <p:cNvPicPr>
            <a:picLocks noChangeAspect="1"/>
          </p:cNvPicPr>
          <p:nvPr/>
        </p:nvPicPr>
        <p:blipFill>
          <a:blip r:embed="rId5"/>
          <a:stretch>
            <a:fillRect/>
          </a:stretch>
        </p:blipFill>
        <p:spPr>
          <a:xfrm>
            <a:off x="211452" y="5691695"/>
            <a:ext cx="2458720" cy="405130"/>
          </a:xfrm>
          <a:prstGeom prst="rect">
            <a:avLst/>
          </a:prstGeom>
        </p:spPr>
      </p:pic>
      <p:pic>
        <p:nvPicPr>
          <p:cNvPr id="5" name="Immagin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98390" y="390717"/>
            <a:ext cx="1814000" cy="2876166"/>
          </a:xfrm>
          <a:prstGeom prst="rect">
            <a:avLst/>
          </a:prstGeom>
        </p:spPr>
      </p:pic>
      <p:pic>
        <p:nvPicPr>
          <p:cNvPr id="2" name="Immagin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39981" y="3649526"/>
            <a:ext cx="6535478" cy="3078747"/>
          </a:xfrm>
          <a:prstGeom prst="rect">
            <a:avLst/>
          </a:prstGeom>
        </p:spPr>
      </p:pic>
    </p:spTree>
    <p:extLst>
      <p:ext uri="{BB962C8B-B14F-4D97-AF65-F5344CB8AC3E}">
        <p14:creationId xmlns:p14="http://schemas.microsoft.com/office/powerpoint/2010/main" val="12998279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ttangolo 16">
            <a:extLst>
              <a:ext uri="{FF2B5EF4-FFF2-40B4-BE49-F238E27FC236}">
                <a16:creationId xmlns:a16="http://schemas.microsoft.com/office/drawing/2014/main" xmlns="" id="{91BE4A87-D94B-5F01-AE47-844C8D5946FD}"/>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itardo 17">
            <a:extLst>
              <a:ext uri="{FF2B5EF4-FFF2-40B4-BE49-F238E27FC236}">
                <a16:creationId xmlns:a16="http://schemas.microsoft.com/office/drawing/2014/main" xmlns="" id="{85DE0ECD-DAD9-31D9-1382-1D38B79C516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9" name="CasellaDiTesto 18">
            <a:extLst>
              <a:ext uri="{FF2B5EF4-FFF2-40B4-BE49-F238E27FC236}">
                <a16:creationId xmlns:a16="http://schemas.microsoft.com/office/drawing/2014/main" xmlns="" id="{3AD05515-54CA-2BCF-36BE-ADB431EA498D}"/>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latin typeface="Museo Sans Rounded" panose="02000000000000000000" pitchFamily="2" charset="0"/>
                <a:ea typeface="Calibri" panose="020F0502020204030204" pitchFamily="34" charset="0"/>
                <a:cs typeface="Times New Roman" panose="02020603050405020304" pitchFamily="18" charset="0"/>
              </a:rPr>
              <a:t>MARTEDÌ</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3</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2" name="CasellaDiTesto 21">
            <a:extLst>
              <a:ext uri="{FF2B5EF4-FFF2-40B4-BE49-F238E27FC236}">
                <a16:creationId xmlns:a16="http://schemas.microsoft.com/office/drawing/2014/main" xmlns="" id="{2E3C8806-DBF0-2447-FF8A-394A4BD7A0AD}"/>
              </a:ext>
            </a:extLst>
          </p:cNvPr>
          <p:cNvSpPr txBox="1"/>
          <p:nvPr/>
        </p:nvSpPr>
        <p:spPr>
          <a:xfrm>
            <a:off x="502929" y="2896350"/>
            <a:ext cx="7444812" cy="553357"/>
          </a:xfrm>
          <a:prstGeom prst="rect">
            <a:avLst/>
          </a:prstGeom>
          <a:noFill/>
        </p:spPr>
        <p:txBody>
          <a:bodyPr wrap="square" rtlCol="0">
            <a:spAutoFit/>
          </a:bodyPr>
          <a:lstStyle/>
          <a:p>
            <a:pPr>
              <a:lnSpc>
                <a:spcPct val="107000"/>
              </a:lnSpc>
              <a:spcAft>
                <a:spcPts val="800"/>
              </a:spcAft>
            </a:pPr>
            <a:r>
              <a:rPr lang="it-IT" sz="2800" b="1" i="1" dirty="0">
                <a:solidFill>
                  <a:srgbClr val="A2C612"/>
                </a:solidFill>
                <a:effectLst/>
                <a:latin typeface="Museo Sans Rounded" panose="02000000000000000000" pitchFamily="2" charset="0"/>
                <a:ea typeface="Times New Roman" panose="02020603050405020304" pitchFamily="18" charset="0"/>
              </a:rPr>
              <a:t>Dal </a:t>
            </a:r>
            <a:r>
              <a:rPr lang="it-IT" sz="2800" b="1" i="1" dirty="0" smtClean="0">
                <a:solidFill>
                  <a:srgbClr val="A2C612"/>
                </a:solidFill>
                <a:effectLst/>
                <a:latin typeface="Museo Sans Rounded" panose="02000000000000000000" pitchFamily="2" charset="0"/>
                <a:ea typeface="Times New Roman" panose="02020603050405020304" pitchFamily="18" charset="0"/>
              </a:rPr>
              <a:t>Vangelo di Matteo </a:t>
            </a:r>
            <a:r>
              <a:rPr lang="it-IT" sz="2000" b="1" i="1" dirty="0" smtClean="0">
                <a:solidFill>
                  <a:srgbClr val="A2C612"/>
                </a:solidFill>
                <a:effectLst/>
                <a:latin typeface="Museo Sans Rounded" panose="02000000000000000000" pitchFamily="2" charset="0"/>
                <a:ea typeface="Times New Roman" panose="02020603050405020304" pitchFamily="18" charset="0"/>
              </a:rPr>
              <a:t>(7,3-5)</a:t>
            </a:r>
            <a:r>
              <a:rPr lang="it-IT" sz="2000" dirty="0" smtClean="0">
                <a:solidFill>
                  <a:srgbClr val="A2C612"/>
                </a:solidFill>
                <a:effectLst/>
                <a:latin typeface="Museo Sans Rounded" panose="02000000000000000000" pitchFamily="2" charset="0"/>
              </a:rPr>
              <a:t> </a:t>
            </a:r>
            <a:endParaRPr lang="it-IT" sz="2000"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7" name="CasellaDiTesto 26">
            <a:extLst>
              <a:ext uri="{FF2B5EF4-FFF2-40B4-BE49-F238E27FC236}">
                <a16:creationId xmlns:a16="http://schemas.microsoft.com/office/drawing/2014/main" xmlns="" id="{DBE6B59A-D97D-1D5A-CFE0-CE3D46B9E120}"/>
              </a:ext>
            </a:extLst>
          </p:cNvPr>
          <p:cNvSpPr txBox="1"/>
          <p:nvPr/>
        </p:nvSpPr>
        <p:spPr>
          <a:xfrm>
            <a:off x="502929" y="3481910"/>
            <a:ext cx="7343494" cy="1938992"/>
          </a:xfrm>
          <a:prstGeom prst="rect">
            <a:avLst/>
          </a:prstGeom>
          <a:noFill/>
        </p:spPr>
        <p:txBody>
          <a:bodyPr wrap="square" rtlCol="0">
            <a:spAutoFit/>
          </a:bodyPr>
          <a:lstStyle/>
          <a:p>
            <a:r>
              <a:rPr lang="it-IT" sz="2000" dirty="0">
                <a:latin typeface="URW DIN" panose="00000500000000000000" pitchFamily="2" charset="0"/>
              </a:rPr>
              <a:t>Perché guardi la pagliuzza che è nell'occhio del tuo fratello, e non ti accorgi della trave che è nel tuo occhio? O come dirai al tuo fratello: «Lascia che tolga la pagliuzza dal tuo occhio», mentre nel tuo occhio c'è la trave? Ipocrita! Togli prima la trave dal tuo occhio e allora ci vedrai bene per togliere la pagliuzza dall'occhio del tuo fratello.</a:t>
            </a:r>
          </a:p>
        </p:txBody>
      </p:sp>
      <p:pic>
        <p:nvPicPr>
          <p:cNvPr id="36" name="Immagine 35" descr="Immagine che contiene arte, modello&#10;&#10;Descrizione generata automaticamente">
            <a:extLst>
              <a:ext uri="{FF2B5EF4-FFF2-40B4-BE49-F238E27FC236}">
                <a16:creationId xmlns:a16="http://schemas.microsoft.com/office/drawing/2014/main" xmlns="" id="{BA866602-9D0F-C9E5-7441-097153987C08}"/>
              </a:ext>
            </a:extLst>
          </p:cNvPr>
          <p:cNvPicPr>
            <a:picLocks noChangeAspect="1"/>
          </p:cNvPicPr>
          <p:nvPr/>
        </p:nvPicPr>
        <p:blipFill rotWithShape="1">
          <a:blip r:embed="rId2"/>
          <a:srcRect r="14406" b="33929"/>
          <a:stretch/>
        </p:blipFill>
        <p:spPr>
          <a:xfrm>
            <a:off x="9109991" y="2826327"/>
            <a:ext cx="3082009" cy="4031674"/>
          </a:xfrm>
          <a:prstGeom prst="rect">
            <a:avLst/>
          </a:prstGeom>
        </p:spPr>
      </p:pic>
      <p:pic>
        <p:nvPicPr>
          <p:cNvPr id="39" name="Immagine 38">
            <a:extLst>
              <a:ext uri="{FF2B5EF4-FFF2-40B4-BE49-F238E27FC236}">
                <a16:creationId xmlns:a16="http://schemas.microsoft.com/office/drawing/2014/main" xmlns="" id="{D8259AF3-C91E-7834-78F8-A8BFB894FD1E}"/>
              </a:ext>
            </a:extLst>
          </p:cNvPr>
          <p:cNvPicPr>
            <a:picLocks noChangeAspect="1"/>
          </p:cNvPicPr>
          <p:nvPr/>
        </p:nvPicPr>
        <p:blipFill>
          <a:blip r:embed="rId3"/>
          <a:srcRect/>
          <a:stretch/>
        </p:blipFill>
        <p:spPr>
          <a:xfrm>
            <a:off x="8129131" y="518445"/>
            <a:ext cx="3717905" cy="2307882"/>
          </a:xfrm>
          <a:prstGeom prst="rect">
            <a:avLst/>
          </a:prstGeom>
        </p:spPr>
      </p:pic>
      <p:pic>
        <p:nvPicPr>
          <p:cNvPr id="15" name="Immagin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2788" y="3865527"/>
            <a:ext cx="1600317" cy="2537363"/>
          </a:xfrm>
          <a:prstGeom prst="rect">
            <a:avLst/>
          </a:prstGeom>
        </p:spPr>
      </p:pic>
      <p:pic>
        <p:nvPicPr>
          <p:cNvPr id="11" name="Immagin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1545" y="647371"/>
            <a:ext cx="6535478" cy="3078747"/>
          </a:xfrm>
          <a:prstGeom prst="rect">
            <a:avLst/>
          </a:prstGeom>
        </p:spPr>
      </p:pic>
    </p:spTree>
    <p:extLst>
      <p:ext uri="{BB962C8B-B14F-4D97-AF65-F5344CB8AC3E}">
        <p14:creationId xmlns:p14="http://schemas.microsoft.com/office/powerpoint/2010/main" val="11045014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asellaDiTesto 9">
            <a:extLst>
              <a:ext uri="{FF2B5EF4-FFF2-40B4-BE49-F238E27FC236}">
                <a16:creationId xmlns:a16="http://schemas.microsoft.com/office/drawing/2014/main" xmlns="" id="{5804D02A-09D0-0F4F-47C6-91C476E8153C}"/>
              </a:ext>
            </a:extLst>
          </p:cNvPr>
          <p:cNvSpPr txBox="1"/>
          <p:nvPr/>
        </p:nvSpPr>
        <p:spPr>
          <a:xfrm>
            <a:off x="420311" y="2670425"/>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Breve Spiegazione</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11" name="Immagine 10" descr="Immagine che contiene arte, modello&#10;&#10;Descrizione generata automaticamente">
            <a:extLst>
              <a:ext uri="{FF2B5EF4-FFF2-40B4-BE49-F238E27FC236}">
                <a16:creationId xmlns:a16="http://schemas.microsoft.com/office/drawing/2014/main" xmlns="" id="{7674B83B-1E18-3443-182E-54BB7DCA3837}"/>
              </a:ext>
            </a:extLst>
          </p:cNvPr>
          <p:cNvPicPr>
            <a:picLocks noChangeAspect="1"/>
          </p:cNvPicPr>
          <p:nvPr/>
        </p:nvPicPr>
        <p:blipFill rotWithShape="1">
          <a:blip r:embed="rId2"/>
          <a:srcRect r="14406" b="33929"/>
          <a:stretch/>
        </p:blipFill>
        <p:spPr>
          <a:xfrm>
            <a:off x="9109991" y="2826327"/>
            <a:ext cx="3082009" cy="4031674"/>
          </a:xfrm>
          <a:prstGeom prst="rect">
            <a:avLst/>
          </a:prstGeom>
        </p:spPr>
      </p:pic>
      <p:pic>
        <p:nvPicPr>
          <p:cNvPr id="13" name="Immagine 12">
            <a:extLst>
              <a:ext uri="{FF2B5EF4-FFF2-40B4-BE49-F238E27FC236}">
                <a16:creationId xmlns:a16="http://schemas.microsoft.com/office/drawing/2014/main" xmlns="" id="{B8EC3D19-C783-FF14-9A34-6503DFD50896}"/>
              </a:ext>
            </a:extLst>
          </p:cNvPr>
          <p:cNvPicPr>
            <a:picLocks noChangeAspect="1"/>
          </p:cNvPicPr>
          <p:nvPr/>
        </p:nvPicPr>
        <p:blipFill>
          <a:blip r:embed="rId3"/>
          <a:srcRect/>
          <a:stretch/>
        </p:blipFill>
        <p:spPr>
          <a:xfrm>
            <a:off x="8129131" y="518445"/>
            <a:ext cx="3717905" cy="2307882"/>
          </a:xfrm>
          <a:prstGeom prst="rect">
            <a:avLst/>
          </a:prstGeom>
        </p:spPr>
      </p:pic>
      <p:sp>
        <p:nvSpPr>
          <p:cNvPr id="15" name="CasellaDiTesto 14">
            <a:extLst>
              <a:ext uri="{FF2B5EF4-FFF2-40B4-BE49-F238E27FC236}">
                <a16:creationId xmlns:a16="http://schemas.microsoft.com/office/drawing/2014/main" xmlns="" id="{A0931544-F456-42EE-0099-9E18DF69C949}"/>
              </a:ext>
            </a:extLst>
          </p:cNvPr>
          <p:cNvSpPr txBox="1"/>
          <p:nvPr/>
        </p:nvSpPr>
        <p:spPr>
          <a:xfrm>
            <a:off x="1577298" y="3529712"/>
            <a:ext cx="6685353" cy="2397579"/>
          </a:xfrm>
          <a:prstGeom prst="rect">
            <a:avLst/>
          </a:prstGeom>
          <a:noFill/>
        </p:spPr>
        <p:txBody>
          <a:bodyPr wrap="square" rtlCol="0">
            <a:spAutoFit/>
          </a:bodyPr>
          <a:lstStyle/>
          <a:p>
            <a:pPr>
              <a:lnSpc>
                <a:spcPct val="107000"/>
              </a:lnSpc>
              <a:spcAft>
                <a:spcPts val="800"/>
              </a:spcAft>
            </a:pPr>
            <a:r>
              <a:rPr lang="it-IT" sz="2000">
                <a:latin typeface="URW DIN" panose="00000500000000000000" pitchFamily="2" charset="0"/>
              </a:rPr>
              <a:t>Spesso ci accorgiamo più facilmente delle cose che non vanno che del bene attorno a noi, soprattutto quando i difetti sono negli altri. Il vangelo ci suggerisce di maturare uno sguardo onesto sulla nostra vita, accorgerci che possiamo fare tanto bene solamente quando abbiamo il coraggio della conversione. Se il tuo cuore del bene si accorge, è Lui che in te risorge!</a:t>
            </a:r>
            <a:endParaRPr lang="it-IT" sz="2000" dirty="0">
              <a:effectLst/>
              <a:latin typeface="URW DIN" panose="00000500000000000000" pitchFamily="2" charset="0"/>
              <a:ea typeface="Calibri" panose="020F0502020204030204" pitchFamily="34" charset="0"/>
              <a:cs typeface="Times New Roman" panose="02020603050405020304" pitchFamily="18" charset="0"/>
            </a:endParaRPr>
          </a:p>
        </p:txBody>
      </p:sp>
      <p:pic>
        <p:nvPicPr>
          <p:cNvPr id="21" name="Immagine 20">
            <a:extLst>
              <a:ext uri="{FF2B5EF4-FFF2-40B4-BE49-F238E27FC236}">
                <a16:creationId xmlns:a16="http://schemas.microsoft.com/office/drawing/2014/main" xmlns="" id="{0D013914-E79E-890C-1D7D-5F2A29E6DA7B}"/>
              </a:ext>
            </a:extLst>
          </p:cNvPr>
          <p:cNvPicPr>
            <a:picLocks noChangeAspect="1"/>
          </p:cNvPicPr>
          <p:nvPr/>
        </p:nvPicPr>
        <p:blipFill>
          <a:blip r:embed="rId4"/>
          <a:stretch>
            <a:fillRect/>
          </a:stretch>
        </p:blipFill>
        <p:spPr>
          <a:xfrm>
            <a:off x="502929" y="3529712"/>
            <a:ext cx="946373" cy="946373"/>
          </a:xfrm>
          <a:prstGeom prst="rect">
            <a:avLst/>
          </a:prstGeom>
        </p:spPr>
      </p:pic>
      <p:sp>
        <p:nvSpPr>
          <p:cNvPr id="23" name="Rettangolo 22">
            <a:extLst>
              <a:ext uri="{FF2B5EF4-FFF2-40B4-BE49-F238E27FC236}">
                <a16:creationId xmlns:a16="http://schemas.microsoft.com/office/drawing/2014/main" xmlns="" id="{48D11F60-156C-9482-02D1-D4281255917A}"/>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Ritardo 23">
            <a:extLst>
              <a:ext uri="{FF2B5EF4-FFF2-40B4-BE49-F238E27FC236}">
                <a16:creationId xmlns:a16="http://schemas.microsoft.com/office/drawing/2014/main" xmlns="" id="{AA4C80D1-288E-6A1C-6F0B-6C8078D23F8D}"/>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CasellaDiTesto 24">
            <a:extLst>
              <a:ext uri="{FF2B5EF4-FFF2-40B4-BE49-F238E27FC236}">
                <a16:creationId xmlns:a16="http://schemas.microsoft.com/office/drawing/2014/main" xmlns="" id="{6694287A-BAB2-936A-6DC1-1ED959D2714F}"/>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MARTEDÌ 3</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18" name="Immagin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2788" y="3865527"/>
            <a:ext cx="1600317" cy="2537363"/>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45" y="647371"/>
            <a:ext cx="6535478" cy="3078747"/>
          </a:xfrm>
          <a:prstGeom prst="rect">
            <a:avLst/>
          </a:prstGeom>
        </p:spPr>
      </p:pic>
    </p:spTree>
    <p:extLst>
      <p:ext uri="{BB962C8B-B14F-4D97-AF65-F5344CB8AC3E}">
        <p14:creationId xmlns:p14="http://schemas.microsoft.com/office/powerpoint/2010/main" val="515297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Immagine 25">
            <a:extLst>
              <a:ext uri="{FF2B5EF4-FFF2-40B4-BE49-F238E27FC236}">
                <a16:creationId xmlns:a16="http://schemas.microsoft.com/office/drawing/2014/main" xmlns="" id="{4018A343-2542-CAA2-5645-6D52A186CF08}"/>
              </a:ext>
            </a:extLst>
          </p:cNvPr>
          <p:cNvPicPr>
            <a:picLocks noChangeAspect="1"/>
          </p:cNvPicPr>
          <p:nvPr/>
        </p:nvPicPr>
        <p:blipFill>
          <a:blip r:embed="rId2"/>
          <a:stretch>
            <a:fillRect/>
          </a:stretch>
        </p:blipFill>
        <p:spPr>
          <a:xfrm>
            <a:off x="589209" y="3533954"/>
            <a:ext cx="1191589" cy="663146"/>
          </a:xfrm>
          <a:prstGeom prst="rect">
            <a:avLst/>
          </a:prstGeom>
        </p:spPr>
      </p:pic>
      <p:sp>
        <p:nvSpPr>
          <p:cNvPr id="27" name="CasellaDiTesto 26">
            <a:extLst>
              <a:ext uri="{FF2B5EF4-FFF2-40B4-BE49-F238E27FC236}">
                <a16:creationId xmlns:a16="http://schemas.microsoft.com/office/drawing/2014/main" xmlns="" id="{A9E65D37-9182-39A0-14D4-E65D1F0380C2}"/>
              </a:ext>
            </a:extLst>
          </p:cNvPr>
          <p:cNvSpPr txBox="1"/>
          <p:nvPr/>
        </p:nvSpPr>
        <p:spPr>
          <a:xfrm>
            <a:off x="502928" y="2746002"/>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Preghiera</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8" name="CasellaDiTesto 27">
            <a:extLst>
              <a:ext uri="{FF2B5EF4-FFF2-40B4-BE49-F238E27FC236}">
                <a16:creationId xmlns:a16="http://schemas.microsoft.com/office/drawing/2014/main" xmlns="" id="{D95907C8-6CA7-2481-FDD8-3A7B6C0A8AFD}"/>
              </a:ext>
            </a:extLst>
          </p:cNvPr>
          <p:cNvSpPr txBox="1"/>
          <p:nvPr/>
        </p:nvSpPr>
        <p:spPr>
          <a:xfrm>
            <a:off x="2157659" y="3533954"/>
            <a:ext cx="6688885" cy="2092881"/>
          </a:xfrm>
          <a:prstGeom prst="rect">
            <a:avLst/>
          </a:prstGeom>
          <a:noFill/>
        </p:spPr>
        <p:txBody>
          <a:bodyPr wrap="square" rtlCol="0">
            <a:spAutoFit/>
          </a:bodyPr>
          <a:lstStyle/>
          <a:p>
            <a:pPr>
              <a:spcAft>
                <a:spcPts val="600"/>
              </a:spcAft>
            </a:pPr>
            <a:r>
              <a:rPr lang="it-IT" sz="2000" dirty="0">
                <a:latin typeface="URW DIN" panose="00000500000000000000" pitchFamily="2" charset="0"/>
              </a:rPr>
              <a:t>Perché ci accorgiamo del bene, </a:t>
            </a:r>
            <a:r>
              <a:rPr lang="it-IT" sz="2000" dirty="0" smtClean="0">
                <a:latin typeface="URW DIN" panose="00000500000000000000" pitchFamily="2" charset="0"/>
              </a:rPr>
              <a:t/>
            </a:r>
            <a:br>
              <a:rPr lang="it-IT" sz="2000" dirty="0" smtClean="0">
                <a:latin typeface="URW DIN" panose="00000500000000000000" pitchFamily="2" charset="0"/>
              </a:rPr>
            </a:br>
            <a:r>
              <a:rPr lang="it-IT" sz="2000" b="1" dirty="0" smtClean="0">
                <a:latin typeface="URW DIN" panose="00000500000000000000" pitchFamily="2" charset="0"/>
              </a:rPr>
              <a:t>apri </a:t>
            </a:r>
            <a:r>
              <a:rPr lang="it-IT" sz="2000" b="1" dirty="0">
                <a:latin typeface="URW DIN" panose="00000500000000000000" pitchFamily="2" charset="0"/>
              </a:rPr>
              <a:t>i nostri occhi, Signore!</a:t>
            </a:r>
            <a:endParaRPr lang="it-IT" sz="2000" dirty="0">
              <a:latin typeface="URW DIN" panose="00000500000000000000" pitchFamily="2" charset="0"/>
            </a:endParaRPr>
          </a:p>
          <a:p>
            <a:pPr>
              <a:spcAft>
                <a:spcPts val="600"/>
              </a:spcAft>
            </a:pPr>
            <a:r>
              <a:rPr lang="it-IT" sz="2000" dirty="0">
                <a:latin typeface="URW DIN" panose="00000500000000000000" pitchFamily="2" charset="0"/>
              </a:rPr>
              <a:t>Perché ci accorgiamo che guidi la nostra </a:t>
            </a:r>
            <a:r>
              <a:rPr lang="it-IT" sz="2000" dirty="0" smtClean="0">
                <a:latin typeface="URW DIN" panose="00000500000000000000" pitchFamily="2" charset="0"/>
              </a:rPr>
              <a:t>vita,</a:t>
            </a:r>
            <a:br>
              <a:rPr lang="it-IT" sz="2000" dirty="0" smtClean="0">
                <a:latin typeface="URW DIN" panose="00000500000000000000" pitchFamily="2" charset="0"/>
              </a:rPr>
            </a:br>
            <a:r>
              <a:rPr lang="it-IT" sz="2000" b="1" dirty="0" smtClean="0">
                <a:latin typeface="URW DIN" panose="00000500000000000000" pitchFamily="2" charset="0"/>
              </a:rPr>
              <a:t>apri </a:t>
            </a:r>
            <a:r>
              <a:rPr lang="it-IT" sz="2000" b="1" dirty="0">
                <a:latin typeface="URW DIN" panose="00000500000000000000" pitchFamily="2" charset="0"/>
              </a:rPr>
              <a:t>i nostri occhi, Signore!</a:t>
            </a:r>
            <a:endParaRPr lang="it-IT" sz="2000" dirty="0">
              <a:latin typeface="URW DIN" panose="00000500000000000000" pitchFamily="2" charset="0"/>
            </a:endParaRPr>
          </a:p>
          <a:p>
            <a:pPr>
              <a:spcAft>
                <a:spcPts val="600"/>
              </a:spcAft>
            </a:pPr>
            <a:r>
              <a:rPr lang="it-IT" sz="2000" dirty="0">
                <a:latin typeface="URW DIN" panose="00000500000000000000" pitchFamily="2" charset="0"/>
              </a:rPr>
              <a:t>Perché ci accorgiamo che abbiamo bisogno del tuo aiuto, </a:t>
            </a:r>
            <a:r>
              <a:rPr lang="it-IT" sz="2000" dirty="0" smtClean="0">
                <a:latin typeface="URW DIN" panose="00000500000000000000" pitchFamily="2" charset="0"/>
              </a:rPr>
              <a:t/>
            </a:r>
            <a:br>
              <a:rPr lang="it-IT" sz="2000" dirty="0" smtClean="0">
                <a:latin typeface="URW DIN" panose="00000500000000000000" pitchFamily="2" charset="0"/>
              </a:rPr>
            </a:br>
            <a:r>
              <a:rPr lang="it-IT" sz="2000" b="1" dirty="0" smtClean="0">
                <a:latin typeface="URW DIN" panose="00000500000000000000" pitchFamily="2" charset="0"/>
              </a:rPr>
              <a:t>apri </a:t>
            </a:r>
            <a:r>
              <a:rPr lang="it-IT" sz="2000" b="1" dirty="0">
                <a:latin typeface="URW DIN" panose="00000500000000000000" pitchFamily="2" charset="0"/>
              </a:rPr>
              <a:t>i nostri occhi, Signore!</a:t>
            </a:r>
            <a:endParaRPr lang="it-IT" sz="2000" dirty="0">
              <a:latin typeface="URW DIN" panose="00000500000000000000" pitchFamily="2" charset="0"/>
            </a:endParaRPr>
          </a:p>
        </p:txBody>
      </p:sp>
      <p:sp>
        <p:nvSpPr>
          <p:cNvPr id="30" name="Rettangolo 29">
            <a:extLst>
              <a:ext uri="{FF2B5EF4-FFF2-40B4-BE49-F238E27FC236}">
                <a16:creationId xmlns:a16="http://schemas.microsoft.com/office/drawing/2014/main" xmlns="" id="{BCB93CDA-6CB5-E332-5739-FE01522BD273}"/>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1" name="Ritardo 30">
            <a:extLst>
              <a:ext uri="{FF2B5EF4-FFF2-40B4-BE49-F238E27FC236}">
                <a16:creationId xmlns:a16="http://schemas.microsoft.com/office/drawing/2014/main" xmlns="" id="{5D28345E-A6B1-1969-4373-8A06C4695FCB}"/>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32" name="CasellaDiTesto 31">
            <a:extLst>
              <a:ext uri="{FF2B5EF4-FFF2-40B4-BE49-F238E27FC236}">
                <a16:creationId xmlns:a16="http://schemas.microsoft.com/office/drawing/2014/main" xmlns="" id="{4D01FFAC-931D-44AA-6992-09E3AD5BE83C}"/>
              </a:ext>
            </a:extLst>
          </p:cNvPr>
          <p:cNvSpPr txBox="1"/>
          <p:nvPr/>
        </p:nvSpPr>
        <p:spPr>
          <a:xfrm>
            <a:off x="502928"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MARTEDÌ </a:t>
            </a:r>
            <a:r>
              <a:rPr lang="it-IT" sz="2800" b="1" dirty="0" smtClean="0">
                <a:solidFill>
                  <a:schemeClr val="bg1"/>
                </a:solidFill>
                <a:latin typeface="Museo Sans Rounded" panose="02000000000000000000" pitchFamily="2" charset="0"/>
                <a:ea typeface="Calibri" panose="020F0502020204030204" pitchFamily="34" charset="0"/>
                <a:cs typeface="Times New Roman" panose="02020603050405020304" pitchFamily="18" charset="0"/>
              </a:rPr>
              <a:t>3</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34" name="Immagine 33" descr="Immagine che contiene arte, modello&#10;&#10;Descrizione generata automaticamente">
            <a:extLst>
              <a:ext uri="{FF2B5EF4-FFF2-40B4-BE49-F238E27FC236}">
                <a16:creationId xmlns:a16="http://schemas.microsoft.com/office/drawing/2014/main" xmlns="" id="{6A21877E-0E8B-2863-431C-56F0C54952F0}"/>
              </a:ext>
            </a:extLst>
          </p:cNvPr>
          <p:cNvPicPr>
            <a:picLocks noChangeAspect="1"/>
          </p:cNvPicPr>
          <p:nvPr/>
        </p:nvPicPr>
        <p:blipFill rotWithShape="1">
          <a:blip r:embed="rId3"/>
          <a:srcRect r="14406" b="33929"/>
          <a:stretch/>
        </p:blipFill>
        <p:spPr>
          <a:xfrm>
            <a:off x="9109991" y="2826327"/>
            <a:ext cx="3082009" cy="4031674"/>
          </a:xfrm>
          <a:prstGeom prst="rect">
            <a:avLst/>
          </a:prstGeom>
        </p:spPr>
      </p:pic>
      <p:pic>
        <p:nvPicPr>
          <p:cNvPr id="35" name="Immagine 34">
            <a:extLst>
              <a:ext uri="{FF2B5EF4-FFF2-40B4-BE49-F238E27FC236}">
                <a16:creationId xmlns:a16="http://schemas.microsoft.com/office/drawing/2014/main" xmlns="" id="{4DF5A94E-228B-B184-5B57-F360C1A0FA04}"/>
              </a:ext>
            </a:extLst>
          </p:cNvPr>
          <p:cNvPicPr>
            <a:picLocks noChangeAspect="1"/>
          </p:cNvPicPr>
          <p:nvPr/>
        </p:nvPicPr>
        <p:blipFill>
          <a:blip r:embed="rId4"/>
          <a:srcRect/>
          <a:stretch/>
        </p:blipFill>
        <p:spPr>
          <a:xfrm>
            <a:off x="8129131" y="518445"/>
            <a:ext cx="3717905" cy="2307882"/>
          </a:xfrm>
          <a:prstGeom prst="rect">
            <a:avLst/>
          </a:prstGeom>
        </p:spPr>
      </p:pic>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2788" y="3865527"/>
            <a:ext cx="1600317" cy="2537363"/>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45" y="647371"/>
            <a:ext cx="6535478" cy="3078747"/>
          </a:xfrm>
          <a:prstGeom prst="rect">
            <a:avLst/>
          </a:prstGeom>
        </p:spPr>
      </p:pic>
    </p:spTree>
    <p:extLst>
      <p:ext uri="{BB962C8B-B14F-4D97-AF65-F5344CB8AC3E}">
        <p14:creationId xmlns:p14="http://schemas.microsoft.com/office/powerpoint/2010/main" val="779441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magine 14" descr="Immagine che contiene arte, modello&#10;&#10;Descrizione generata automaticamente">
            <a:extLst>
              <a:ext uri="{FF2B5EF4-FFF2-40B4-BE49-F238E27FC236}">
                <a16:creationId xmlns:a16="http://schemas.microsoft.com/office/drawing/2014/main" xmlns="" id="{5C00E382-2D1A-0BF3-64E5-52B1DE16EE88}"/>
              </a:ext>
            </a:extLst>
          </p:cNvPr>
          <p:cNvPicPr>
            <a:picLocks noChangeAspect="1"/>
          </p:cNvPicPr>
          <p:nvPr/>
        </p:nvPicPr>
        <p:blipFill rotWithShape="1">
          <a:blip r:embed="rId2"/>
          <a:srcRect r="14406" b="33929"/>
          <a:stretch/>
        </p:blipFill>
        <p:spPr>
          <a:xfrm>
            <a:off x="9109991" y="2826327"/>
            <a:ext cx="3082009" cy="4031674"/>
          </a:xfrm>
          <a:prstGeom prst="rect">
            <a:avLst/>
          </a:prstGeom>
        </p:spPr>
      </p:pic>
      <p:sp>
        <p:nvSpPr>
          <p:cNvPr id="23" name="CasellaDiTesto 22">
            <a:extLst>
              <a:ext uri="{FF2B5EF4-FFF2-40B4-BE49-F238E27FC236}">
                <a16:creationId xmlns:a16="http://schemas.microsoft.com/office/drawing/2014/main" xmlns="" id="{F38A0D10-C6D4-1E87-0D4F-40AA16B7F513}"/>
              </a:ext>
            </a:extLst>
          </p:cNvPr>
          <p:cNvSpPr txBox="1"/>
          <p:nvPr/>
        </p:nvSpPr>
        <p:spPr>
          <a:xfrm>
            <a:off x="458675" y="3060486"/>
            <a:ext cx="7444812" cy="655244"/>
          </a:xfrm>
          <a:prstGeom prst="rect">
            <a:avLst/>
          </a:prstGeom>
          <a:noFill/>
        </p:spPr>
        <p:txBody>
          <a:bodyPr wrap="square" rtlCol="0">
            <a:spAutoFit/>
          </a:bodyPr>
          <a:lstStyle/>
          <a:p>
            <a:pPr>
              <a:lnSpc>
                <a:spcPct val="107000"/>
              </a:lnSpc>
              <a:spcAft>
                <a:spcPts val="800"/>
              </a:spcAft>
            </a:pPr>
            <a:r>
              <a:rPr lang="it-IT" sz="3600" b="1" i="1" dirty="0">
                <a:solidFill>
                  <a:srgbClr val="A2C612"/>
                </a:solidFill>
                <a:effectLst/>
                <a:latin typeface="Museo Sans Rounded" panose="02000000000000000000" pitchFamily="2" charset="0"/>
                <a:ea typeface="Times New Roman" panose="02020603050405020304" pitchFamily="18" charset="0"/>
                <a:cs typeface="Times New Roman" panose="02020603050405020304" pitchFamily="18" charset="0"/>
              </a:rPr>
              <a:t>Impegno</a:t>
            </a:r>
            <a:endParaRPr lang="it-IT" sz="3600" i="1" dirty="0">
              <a:solidFill>
                <a:srgbClr val="A2C612"/>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sp>
        <p:nvSpPr>
          <p:cNvPr id="24" name="CasellaDiTesto 23">
            <a:extLst>
              <a:ext uri="{FF2B5EF4-FFF2-40B4-BE49-F238E27FC236}">
                <a16:creationId xmlns:a16="http://schemas.microsoft.com/office/drawing/2014/main" xmlns="" id="{40904338-0249-CEB8-5BBD-6420D819F451}"/>
              </a:ext>
            </a:extLst>
          </p:cNvPr>
          <p:cNvSpPr txBox="1"/>
          <p:nvPr/>
        </p:nvSpPr>
        <p:spPr>
          <a:xfrm>
            <a:off x="1559551" y="3883314"/>
            <a:ext cx="5573232" cy="1384995"/>
          </a:xfrm>
          <a:prstGeom prst="rect">
            <a:avLst/>
          </a:prstGeom>
          <a:noFill/>
        </p:spPr>
        <p:txBody>
          <a:bodyPr wrap="square" rtlCol="0">
            <a:spAutoFit/>
          </a:bodyPr>
          <a:lstStyle/>
          <a:p>
            <a:r>
              <a:rPr lang="it-IT" sz="2800">
                <a:latin typeface="URW DIN" panose="00000500000000000000" pitchFamily="2" charset="0"/>
              </a:rPr>
              <a:t>Chiedi perdono ad una persona che hai offeso o a cui non hai fatto il bene che potevi fare</a:t>
            </a:r>
            <a:endParaRPr lang="it-IT" sz="2800" dirty="0">
              <a:latin typeface="URW DIN" panose="00000500000000000000" pitchFamily="2" charset="0"/>
            </a:endParaRPr>
          </a:p>
        </p:txBody>
      </p:sp>
      <p:pic>
        <p:nvPicPr>
          <p:cNvPr id="25" name="Immagine 24">
            <a:extLst>
              <a:ext uri="{FF2B5EF4-FFF2-40B4-BE49-F238E27FC236}">
                <a16:creationId xmlns:a16="http://schemas.microsoft.com/office/drawing/2014/main" xmlns="" id="{CEDA6211-39CF-CFB3-CCB4-2C7167A1662F}"/>
              </a:ext>
            </a:extLst>
          </p:cNvPr>
          <p:cNvPicPr>
            <a:picLocks noChangeAspect="1"/>
          </p:cNvPicPr>
          <p:nvPr/>
        </p:nvPicPr>
        <p:blipFill>
          <a:blip r:embed="rId3"/>
          <a:srcRect/>
          <a:stretch/>
        </p:blipFill>
        <p:spPr>
          <a:xfrm>
            <a:off x="8129131" y="518445"/>
            <a:ext cx="3717905" cy="2307882"/>
          </a:xfrm>
          <a:prstGeom prst="rect">
            <a:avLst/>
          </a:prstGeom>
        </p:spPr>
      </p:pic>
      <p:sp>
        <p:nvSpPr>
          <p:cNvPr id="26" name="Rettangolo 25">
            <a:extLst>
              <a:ext uri="{FF2B5EF4-FFF2-40B4-BE49-F238E27FC236}">
                <a16:creationId xmlns:a16="http://schemas.microsoft.com/office/drawing/2014/main" xmlns="" id="{86C2A32A-4FA4-41EC-0649-4451D4F360D9}"/>
              </a:ext>
            </a:extLst>
          </p:cNvPr>
          <p:cNvSpPr/>
          <p:nvPr/>
        </p:nvSpPr>
        <p:spPr>
          <a:xfrm>
            <a:off x="0" y="676969"/>
            <a:ext cx="6884263" cy="468000"/>
          </a:xfrm>
          <a:prstGeom prst="rect">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Ritardo 26">
            <a:extLst>
              <a:ext uri="{FF2B5EF4-FFF2-40B4-BE49-F238E27FC236}">
                <a16:creationId xmlns:a16="http://schemas.microsoft.com/office/drawing/2014/main" xmlns="" id="{9E8AA3F1-AD9D-9514-698B-A9AB9EFD5A52}"/>
              </a:ext>
            </a:extLst>
          </p:cNvPr>
          <p:cNvSpPr/>
          <p:nvPr/>
        </p:nvSpPr>
        <p:spPr>
          <a:xfrm>
            <a:off x="6664782" y="676969"/>
            <a:ext cx="468000" cy="468000"/>
          </a:xfrm>
          <a:prstGeom prst="flowChartDelay">
            <a:avLst/>
          </a:prstGeom>
          <a:solidFill>
            <a:srgbClr val="815F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8" name="CasellaDiTesto 27">
            <a:extLst>
              <a:ext uri="{FF2B5EF4-FFF2-40B4-BE49-F238E27FC236}">
                <a16:creationId xmlns:a16="http://schemas.microsoft.com/office/drawing/2014/main" xmlns="" id="{58D4BF78-3176-5119-1DBD-625EFFB4D68B}"/>
              </a:ext>
            </a:extLst>
          </p:cNvPr>
          <p:cNvSpPr txBox="1"/>
          <p:nvPr/>
        </p:nvSpPr>
        <p:spPr>
          <a:xfrm>
            <a:off x="502929" y="647371"/>
            <a:ext cx="6841728" cy="553357"/>
          </a:xfrm>
          <a:prstGeom prst="rect">
            <a:avLst/>
          </a:prstGeom>
          <a:noFill/>
        </p:spPr>
        <p:txBody>
          <a:bodyPr wrap="square" rtlCol="0">
            <a:spAutoFit/>
          </a:bodyPr>
          <a:lstStyle/>
          <a:p>
            <a:pPr>
              <a:lnSpc>
                <a:spcPct val="107000"/>
              </a:lnSpc>
              <a:spcAft>
                <a:spcPts val="800"/>
              </a:spcAft>
            </a:pP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MARTEDÌ 3</a:t>
            </a:r>
            <a:r>
              <a:rPr lang="it-IT" sz="2800" b="1" baseline="30000"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a</a:t>
            </a:r>
            <a:r>
              <a:rPr lang="it-IT" sz="2800" b="1" dirty="0" smtClean="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 </a:t>
            </a:r>
            <a:r>
              <a:rPr lang="it-IT" sz="2800" b="1"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rPr>
              <a:t>settimana Quaresima</a:t>
            </a:r>
            <a:endParaRPr lang="it-IT" sz="2800" dirty="0">
              <a:solidFill>
                <a:schemeClr val="bg1"/>
              </a:solidFill>
              <a:effectLst/>
              <a:latin typeface="Museo Sans Rounded" panose="02000000000000000000" pitchFamily="2" charset="0"/>
              <a:ea typeface="Calibri" panose="020F0502020204030204" pitchFamily="34" charset="0"/>
              <a:cs typeface="Times New Roman" panose="02020603050405020304" pitchFamily="18" charset="0"/>
            </a:endParaRPr>
          </a:p>
        </p:txBody>
      </p:sp>
      <p:pic>
        <p:nvPicPr>
          <p:cNvPr id="3" name="Immagine 2">
            <a:extLst>
              <a:ext uri="{FF2B5EF4-FFF2-40B4-BE49-F238E27FC236}">
                <a16:creationId xmlns:a16="http://schemas.microsoft.com/office/drawing/2014/main" xmlns="" id="{76EC7962-AB91-399C-288D-5C7532C9B7E9}"/>
              </a:ext>
            </a:extLst>
          </p:cNvPr>
          <p:cNvPicPr>
            <a:picLocks noChangeAspect="1"/>
          </p:cNvPicPr>
          <p:nvPr/>
        </p:nvPicPr>
        <p:blipFill>
          <a:blip r:embed="rId4"/>
          <a:stretch>
            <a:fillRect/>
          </a:stretch>
        </p:blipFill>
        <p:spPr>
          <a:xfrm>
            <a:off x="502929" y="3883314"/>
            <a:ext cx="977900" cy="958850"/>
          </a:xfrm>
          <a:prstGeom prst="rect">
            <a:avLst/>
          </a:prstGeom>
        </p:spPr>
      </p:pic>
      <p:pic>
        <p:nvPicPr>
          <p:cNvPr id="16" name="Immagin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92788" y="3865527"/>
            <a:ext cx="1600317" cy="2537363"/>
          </a:xfrm>
          <a:prstGeom prst="rect">
            <a:avLst/>
          </a:prstGeom>
        </p:spPr>
      </p:pic>
      <p:pic>
        <p:nvPicPr>
          <p:cNvPr id="12" name="Immagin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1545" y="647371"/>
            <a:ext cx="6535478" cy="3078747"/>
          </a:xfrm>
          <a:prstGeom prst="rect">
            <a:avLst/>
          </a:prstGeom>
        </p:spPr>
      </p:pic>
    </p:spTree>
    <p:extLst>
      <p:ext uri="{BB962C8B-B14F-4D97-AF65-F5344CB8AC3E}">
        <p14:creationId xmlns:p14="http://schemas.microsoft.com/office/powerpoint/2010/main" val="24227926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1082</TotalTime>
  <Words>195</Words>
  <Application>Microsoft Office PowerPoint</Application>
  <PresentationFormat>Widescreen</PresentationFormat>
  <Paragraphs>15</Paragraphs>
  <Slides>5</Slides>
  <Notes>0</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5</vt:i4>
      </vt:variant>
    </vt:vector>
  </HeadingPairs>
  <TitlesOfParts>
    <vt:vector size="12" baseType="lpstr">
      <vt:lpstr>Arial</vt:lpstr>
      <vt:lpstr>Calibri</vt:lpstr>
      <vt:lpstr>Calibri Light</vt:lpstr>
      <vt:lpstr>Museo Sans Rounded</vt:lpstr>
      <vt:lpstr>Times New Roman</vt:lpstr>
      <vt:lpstr>URW DIN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Gritta</dc:creator>
  <cp:lastModifiedBy>Gabriele Gennari</cp:lastModifiedBy>
  <cp:revision>115</cp:revision>
  <dcterms:created xsi:type="dcterms:W3CDTF">2023-01-12T09:17:38Z</dcterms:created>
  <dcterms:modified xsi:type="dcterms:W3CDTF">2024-02-20T11:00:07Z</dcterms:modified>
</cp:coreProperties>
</file>