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3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0" y="390717"/>
            <a:ext cx="1814000" cy="28761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45" y="3604288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2896350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(5,39-42)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481910"/>
            <a:ext cx="7343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URW DIN" panose="00000500000000000000" pitchFamily="2" charset="0"/>
              </a:rPr>
              <a:t>Ma io vi dico di non opporvi al malvagio; anzi, se uno ti dà uno schiaffo sulla guancia destra, tu pórgigli anche l'altra, e a chi vuole portarti in tribunale e toglierti la tunica, tu lascia anche il mantello. E se uno ti costringerà ad accompagnarlo per un miglio, tu con lui fanne due. Da' a chi ti chiede, e a chi desidera da te un prestito non voltare le spalle.</a:t>
            </a:r>
            <a:endParaRPr lang="it-IT" sz="2000" dirty="0">
              <a:latin typeface="URW DIN" panose="00000500000000000000" pitchFamily="2" charset="0"/>
            </a:endParaRP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577298" y="3529712"/>
            <a:ext cx="6365863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È troppo facile cedere al male, o accontentarsi del minimo che possiamo fare. Il Signore ci chiede di più: usare la misura alta del vangelo che è il perdono e la carità. Se non voltiamo le spalle possiamo guardare in faccia il fratello da amare: il bene sarà lui che te lo porge, perché è solo Lui che risorge.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9" y="3533954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2746002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157660" y="3533954"/>
            <a:ext cx="5971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Porgi a noi, o Dio, il tuo orecchio,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ascolta la nostra preghiera: aiutaci a vivere di te, 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cambia il nostro cuore con il tuo perdono, 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perché tutti abbiamo bisogno della tua vita nuova. Amen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207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Siamo a metà cammino di quaresima: chiedi al tuo don di celebrare il sacramento della confessione.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3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88" y="3865527"/>
            <a:ext cx="1600317" cy="2537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647371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238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119</cp:revision>
  <dcterms:created xsi:type="dcterms:W3CDTF">2023-01-12T09:17:38Z</dcterms:created>
  <dcterms:modified xsi:type="dcterms:W3CDTF">2024-02-20T11:01:07Z</dcterms:modified>
</cp:coreProperties>
</file>