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3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390717"/>
            <a:ext cx="1814000" cy="28761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60428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2619671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(15,20-24)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173028"/>
            <a:ext cx="7626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Quando era ancora lontano, suo padre lo vide, ebbe compassione, gli corse incontro, gli si gettò al collo e lo baciò. Il figlio gli disse: «Padre, ho peccato verso il Cielo e davanti a te; non sono più degno di essere chiamato tuo figlio». Ma il padre disse ai servi: «Presto, portate qui il vestito più bello e fateglielo indossare, mettetegli l'anello al dito e i sandali ai piedi. Prendete il vitello grasso, ammazzatelo, mangiamo e facciamo festa, perché questo mio figlio era morto ed è tornato in vita, era perduto ed è stato ritrovato». E cominciarono a far festa.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551833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È bello pensare che il Padre tutte le mattine e le sere si sporgesse dalla finestra o dalla terrazza per guardare all’orizzonte l’arrivo del figlio. Sporgersi è attendere con speranza che qualcuno tornerà. È la volontà di amare di Dio che si sporge dal cielo e accompagna la vita di ciascuno di noi con cura e attenzione. Se Dio per amarti dalla croce si sporge è perché poi Lui risorge!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9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746002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57660" y="3533954"/>
            <a:ext cx="597147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Rivestimi, Signore dell’abito del figlio,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voglio </a:t>
            </a:r>
            <a:r>
              <a:rPr lang="it-IT" sz="2000" b="1" dirty="0">
                <a:latin typeface="URW DIN" panose="00000500000000000000" pitchFamily="2" charset="0"/>
              </a:rPr>
              <a:t>ritornare a te.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Rimettimi l’anello dell’erede alla mano,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voglio </a:t>
            </a:r>
            <a:r>
              <a:rPr lang="it-IT" sz="2000" b="1" dirty="0">
                <a:latin typeface="URW DIN" panose="00000500000000000000" pitchFamily="2" charset="0"/>
              </a:rPr>
              <a:t>appartenere a te.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Ridonami i sandali che ho perso,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voglio </a:t>
            </a:r>
            <a:r>
              <a:rPr lang="it-IT" sz="2000" b="1" dirty="0">
                <a:latin typeface="URW DIN" panose="00000500000000000000" pitchFamily="2" charset="0"/>
              </a:rPr>
              <a:t>camminare con te.</a:t>
            </a:r>
            <a:r>
              <a:rPr lang="it-IT" sz="2000" dirty="0">
                <a:latin typeface="URW DIN" panose="00000500000000000000" pitchFamily="2" charset="0"/>
              </a:rPr>
              <a:t> </a:t>
            </a:r>
            <a:endParaRPr lang="it-IT" sz="2000" dirty="0" smtClean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URW DIN" panose="00000500000000000000" pitchFamily="2" charset="0"/>
              </a:rPr>
              <a:t>Signore</a:t>
            </a:r>
            <a:r>
              <a:rPr lang="it-IT" sz="2000" b="1" dirty="0">
                <a:latin typeface="URW DIN" panose="00000500000000000000" pitchFamily="2" charset="0"/>
              </a:rPr>
              <a:t>, in te, facciamo festa!</a:t>
            </a:r>
            <a:endParaRPr lang="it-IT" sz="2000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207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Partecipa alla Via crucis nella tua parrocchia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240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123</cp:revision>
  <dcterms:created xsi:type="dcterms:W3CDTF">2023-01-12T09:17:38Z</dcterms:created>
  <dcterms:modified xsi:type="dcterms:W3CDTF">2024-02-20T11:19:22Z</dcterms:modified>
</cp:coreProperties>
</file>