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31" y="3597324"/>
            <a:ext cx="951058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464691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(3,15-18)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4018048"/>
            <a:ext cx="7744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Dio infatti ha tanto amato il mondo da dare il Figlio </a:t>
            </a:r>
            <a:r>
              <a:rPr lang="it-IT" sz="2000" dirty="0" smtClean="0">
                <a:latin typeface="URW DIN" panose="00000500000000000000" pitchFamily="2" charset="0"/>
              </a:rPr>
              <a:t>unigenito perché </a:t>
            </a:r>
            <a:r>
              <a:rPr lang="it-IT" sz="2000" dirty="0">
                <a:latin typeface="URW DIN" panose="00000500000000000000" pitchFamily="2" charset="0"/>
              </a:rPr>
              <a:t>chiunque crede in lui non vada perduto, </a:t>
            </a:r>
            <a:r>
              <a:rPr lang="it-IT" sz="2000" dirty="0" smtClean="0">
                <a:latin typeface="URW DIN" panose="00000500000000000000" pitchFamily="2" charset="0"/>
              </a:rPr>
              <a:t>ma abbia </a:t>
            </a:r>
            <a:r>
              <a:rPr lang="it-IT" sz="2000" dirty="0">
                <a:latin typeface="URW DIN" panose="00000500000000000000" pitchFamily="2" charset="0"/>
              </a:rPr>
              <a:t>la vita eterna. Dio, infatti, non ha mandato il </a:t>
            </a:r>
            <a:r>
              <a:rPr lang="it-IT" sz="2000" dirty="0" smtClean="0">
                <a:latin typeface="URW DIN" panose="00000500000000000000" pitchFamily="2" charset="0"/>
              </a:rPr>
              <a:t>Figlio nel </a:t>
            </a:r>
            <a:r>
              <a:rPr lang="it-IT" sz="2000" dirty="0">
                <a:latin typeface="URW DIN" panose="00000500000000000000" pitchFamily="2" charset="0"/>
              </a:rPr>
              <a:t>mondo per condannare il mondo, ma perché il </a:t>
            </a:r>
            <a:r>
              <a:rPr lang="it-IT" sz="2000" dirty="0" smtClean="0">
                <a:latin typeface="URW DIN" panose="00000500000000000000" pitchFamily="2" charset="0"/>
              </a:rPr>
              <a:t>mondo sia </a:t>
            </a:r>
            <a:r>
              <a:rPr lang="it-IT" sz="2000" dirty="0">
                <a:latin typeface="URW DIN" panose="00000500000000000000" pitchFamily="2" charset="0"/>
              </a:rPr>
              <a:t>salvato per mezzo di lui. Chi crede in lui non è </a:t>
            </a:r>
            <a:r>
              <a:rPr lang="it-IT" sz="2000" dirty="0" smtClean="0">
                <a:latin typeface="URW DIN" panose="00000500000000000000" pitchFamily="2" charset="0"/>
              </a:rPr>
              <a:t>condannato; ma </a:t>
            </a:r>
            <a:r>
              <a:rPr lang="it-IT" sz="2000" dirty="0">
                <a:latin typeface="URW DIN" panose="00000500000000000000" pitchFamily="2" charset="0"/>
              </a:rPr>
              <a:t>chi non crede è già stato condannato, perché </a:t>
            </a:r>
            <a:r>
              <a:rPr lang="it-IT" sz="2000" dirty="0" smtClean="0">
                <a:latin typeface="URW DIN" panose="00000500000000000000" pitchFamily="2" charset="0"/>
              </a:rPr>
              <a:t>non ha </a:t>
            </a:r>
            <a:r>
              <a:rPr lang="it-IT" sz="2000" dirty="0">
                <a:latin typeface="URW DIN" panose="00000500000000000000" pitchFamily="2" charset="0"/>
              </a:rPr>
              <a:t>creduto nel nome dell’unigenito Figlio di Dio.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00" y="899580"/>
            <a:ext cx="95105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472530" y="3280174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502929" y="3930247"/>
            <a:ext cx="7961802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“Avere la vita eterna” potrebbe essere la promessa di </a:t>
            </a:r>
            <a:br>
              <a:rPr lang="it-IT" sz="2000" dirty="0">
                <a:latin typeface="URW DIN" panose="00000500000000000000" pitchFamily="2" charset="0"/>
              </a:rPr>
            </a:br>
            <a:r>
              <a:rPr lang="it-IT" sz="2000" dirty="0" smtClean="0">
                <a:latin typeface="URW DIN" panose="00000500000000000000" pitchFamily="2" charset="0"/>
              </a:rPr>
              <a:t>una vita </a:t>
            </a:r>
            <a:r>
              <a:rPr lang="it-IT" sz="2000" dirty="0">
                <a:latin typeface="URW DIN" panose="00000500000000000000" pitchFamily="2" charset="0"/>
              </a:rPr>
              <a:t>che non finisce, ma Gesù non si accontenta di </a:t>
            </a:r>
            <a:r>
              <a:rPr lang="it-IT" sz="2000" dirty="0" smtClean="0">
                <a:latin typeface="URW DIN" panose="00000500000000000000" pitchFamily="2" charset="0"/>
              </a:rPr>
              <a:t>questo. La </a:t>
            </a:r>
            <a:r>
              <a:rPr lang="it-IT" sz="2000" dirty="0">
                <a:latin typeface="URW DIN" panose="00000500000000000000" pitchFamily="2" charset="0"/>
              </a:rPr>
              <a:t>vita eterna è la sua vita, la vita dei figli. È un dono </a:t>
            </a:r>
            <a:r>
              <a:rPr lang="it-IT" sz="2000" dirty="0" smtClean="0">
                <a:latin typeface="URW DIN" panose="00000500000000000000" pitchFamily="2" charset="0"/>
              </a:rPr>
              <a:t>che abbiamo </a:t>
            </a:r>
            <a:r>
              <a:rPr lang="it-IT" sz="2000" dirty="0">
                <a:latin typeface="URW DIN" panose="00000500000000000000" pitchFamily="2" charset="0"/>
              </a:rPr>
              <a:t>già dal Battesimo e serve una “vita intera” per </a:t>
            </a:r>
            <a:r>
              <a:rPr lang="it-IT" sz="2000" dirty="0" smtClean="0">
                <a:latin typeface="URW DIN" panose="00000500000000000000" pitchFamily="2" charset="0"/>
              </a:rPr>
              <a:t>accoglierla, per comprenderla </a:t>
            </a:r>
            <a:r>
              <a:rPr lang="it-IT" sz="2000" dirty="0">
                <a:latin typeface="URW DIN" panose="00000500000000000000" pitchFamily="2" charset="0"/>
              </a:rPr>
              <a:t>e amarla. Un po’ come un </a:t>
            </a:r>
            <a:r>
              <a:rPr lang="it-IT" sz="2000" dirty="0" smtClean="0">
                <a:latin typeface="URW DIN" panose="00000500000000000000" pitchFamily="2" charset="0"/>
              </a:rPr>
              <a:t>acrostico </a:t>
            </a:r>
            <a:r>
              <a:rPr lang="it-IT" sz="2000" dirty="0">
                <a:latin typeface="URW DIN" panose="00000500000000000000" pitchFamily="2" charset="0"/>
              </a:rPr>
              <a:t>che da </a:t>
            </a:r>
            <a:r>
              <a:rPr lang="it-IT" sz="2000" dirty="0" smtClean="0">
                <a:latin typeface="URW DIN" panose="00000500000000000000" pitchFamily="2" charset="0"/>
              </a:rPr>
              <a:t>una piccola </a:t>
            </a:r>
            <a:r>
              <a:rPr lang="it-IT" sz="2000" dirty="0">
                <a:latin typeface="URW DIN" panose="00000500000000000000" pitchFamily="2" charset="0"/>
              </a:rPr>
              <a:t>lettera di una parola ci apre altre frasi, altre realtà grandi </a:t>
            </a:r>
            <a:r>
              <a:rPr lang="it-IT" sz="2000" dirty="0" smtClean="0">
                <a:latin typeface="URW DIN" panose="00000500000000000000" pitchFamily="2" charset="0"/>
              </a:rPr>
              <a:t>da conoscere</a:t>
            </a:r>
            <a:r>
              <a:rPr lang="it-IT" sz="2000" dirty="0">
                <a:latin typeface="URW DIN" panose="00000500000000000000" pitchFamily="2" charset="0"/>
              </a:rPr>
              <a:t>. Pronti? Sarà una settimana di acrostici per svelare </a:t>
            </a:r>
            <a:r>
              <a:rPr lang="it-IT" sz="2000" dirty="0" smtClean="0">
                <a:latin typeface="URW DIN" panose="00000500000000000000" pitchFamily="2" charset="0"/>
              </a:rPr>
              <a:t>nuove cose</a:t>
            </a:r>
            <a:r>
              <a:rPr lang="it-IT" sz="2000" dirty="0">
                <a:latin typeface="URW DIN" panose="00000500000000000000" pitchFamily="2" charset="0"/>
              </a:rPr>
              <a:t>!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599" y="32122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00" y="899580"/>
            <a:ext cx="95105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6" y="4433741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528394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091579" y="4280128"/>
            <a:ext cx="68665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dirty="0">
                <a:latin typeface="URW DIN" panose="00000500000000000000" pitchFamily="2" charset="0"/>
              </a:rPr>
              <a:t>Padre hai tanto amato il mondo da donarci tuo </a:t>
            </a:r>
            <a:r>
              <a:rPr lang="it-IT" sz="2000" dirty="0" smtClean="0">
                <a:latin typeface="URW DIN" panose="00000500000000000000" pitchFamily="2" charset="0"/>
              </a:rPr>
              <a:t>Figlio: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dirty="0" smtClean="0">
                <a:latin typeface="URW DIN" panose="00000500000000000000" pitchFamily="2" charset="0"/>
              </a:rPr>
              <a:t>facci </a:t>
            </a:r>
            <a:r>
              <a:rPr lang="it-IT" sz="2000" dirty="0">
                <a:latin typeface="URW DIN" panose="00000500000000000000" pitchFamily="2" charset="0"/>
              </a:rPr>
              <a:t>comprendere questo dono immenso.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latin typeface="URW DIN" panose="00000500000000000000" pitchFamily="2" charset="0"/>
              </a:rPr>
              <a:t>Il “tanto” che tu ci ha regalato ci dona la </a:t>
            </a:r>
            <a:r>
              <a:rPr lang="it-IT" sz="2000" dirty="0" smtClean="0">
                <a:latin typeface="URW DIN" panose="00000500000000000000" pitchFamily="2" charset="0"/>
              </a:rPr>
              <a:t>salvezza,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dirty="0" smtClean="0">
                <a:latin typeface="URW DIN" panose="00000500000000000000" pitchFamily="2" charset="0"/>
              </a:rPr>
              <a:t>è </a:t>
            </a:r>
            <a:r>
              <a:rPr lang="it-IT" sz="2000" dirty="0">
                <a:latin typeface="URW DIN" panose="00000500000000000000" pitchFamily="2" charset="0"/>
              </a:rPr>
              <a:t>così che aumenta la nostra fede in te,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dirty="0" smtClean="0">
                <a:latin typeface="URW DIN" panose="00000500000000000000" pitchFamily="2" charset="0"/>
              </a:rPr>
              <a:t>Signore </a:t>
            </a:r>
            <a:r>
              <a:rPr lang="it-IT" sz="2000" dirty="0">
                <a:latin typeface="URW DIN" panose="00000500000000000000" pitchFamily="2" charset="0"/>
              </a:rPr>
              <a:t>nostro che ci ami </a:t>
            </a:r>
            <a:r>
              <a:rPr lang="it-IT" sz="2000" dirty="0" smtClean="0">
                <a:latin typeface="URW DIN" panose="00000500000000000000" pitchFamily="2" charset="0"/>
              </a:rPr>
              <a:t>di eterno </a:t>
            </a:r>
            <a:r>
              <a:rPr lang="it-IT" sz="2000" dirty="0">
                <a:latin typeface="URW DIN" panose="00000500000000000000" pitchFamily="2" charset="0"/>
              </a:rPr>
              <a:t>amore. Amen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00" y="899580"/>
            <a:ext cx="95105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423841" y="364115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00417" y="4481003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Partecipa alla messa domenicale </a:t>
            </a:r>
            <a:endParaRPr lang="it-IT" sz="2800" dirty="0" smtClean="0">
              <a:latin typeface="URW DIN" panose="00000500000000000000" pitchFamily="2" charset="0"/>
            </a:endParaRPr>
          </a:p>
          <a:p>
            <a:r>
              <a:rPr lang="it-IT" sz="2800" dirty="0" smtClean="0">
                <a:latin typeface="URW DIN" panose="00000500000000000000" pitchFamily="2" charset="0"/>
              </a:rPr>
              <a:t>con </a:t>
            </a:r>
            <a:r>
              <a:rPr lang="it-IT" sz="2800" dirty="0">
                <a:latin typeface="URW DIN" panose="00000500000000000000" pitchFamily="2" charset="0"/>
              </a:rPr>
              <a:t>la tua famiglia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17" y="4481003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00" y="899580"/>
            <a:ext cx="95105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143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113</cp:revision>
  <dcterms:created xsi:type="dcterms:W3CDTF">2023-01-12T09:17:38Z</dcterms:created>
  <dcterms:modified xsi:type="dcterms:W3CDTF">2024-02-20T14:03:24Z</dcterms:modified>
</cp:coreProperties>
</file>