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71" y="3584004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</a:t>
            </a: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(5,14-16)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28623"/>
            <a:ext cx="690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Voi siete la luce del mondo; non può restare nascosta una</a:t>
            </a:r>
          </a:p>
          <a:p>
            <a:r>
              <a:rPr lang="it-IT" sz="2000" dirty="0">
                <a:latin typeface="URW DIN" panose="00000500000000000000" pitchFamily="2" charset="0"/>
              </a:rPr>
              <a:t>città che sta sopra un monte, né si accende una lampada per</a:t>
            </a:r>
          </a:p>
          <a:p>
            <a:r>
              <a:rPr lang="it-IT" sz="2000" dirty="0">
                <a:latin typeface="URW DIN" panose="00000500000000000000" pitchFamily="2" charset="0"/>
              </a:rPr>
              <a:t>metterla sotto il moggio, ma sul candelabro, e così fa luce a</a:t>
            </a:r>
          </a:p>
          <a:p>
            <a:r>
              <a:rPr lang="it-IT" sz="2000" dirty="0">
                <a:latin typeface="URW DIN" panose="00000500000000000000" pitchFamily="2" charset="0"/>
              </a:rPr>
              <a:t>tutti quelli che sono nella casa. Così risplenda la vostra luce</a:t>
            </a:r>
          </a:p>
          <a:p>
            <a:r>
              <a:rPr lang="it-IT" sz="2000" dirty="0">
                <a:latin typeface="URW DIN" panose="00000500000000000000" pitchFamily="2" charset="0"/>
              </a:rPr>
              <a:t>davanti agli uomini, perché vedano le vostre opere buone e</a:t>
            </a:r>
          </a:p>
          <a:p>
            <a:r>
              <a:rPr lang="it-IT" sz="2000" dirty="0">
                <a:latin typeface="URW DIN" panose="00000500000000000000" pitchFamily="2" charset="0"/>
              </a:rPr>
              <a:t>rendano gloria al Padre vostro che è nei cieli.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75" y="80593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99244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706880" y="3820122"/>
            <a:ext cx="7167154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Gesù non parla al futuro, rivelando ciò che il </a:t>
            </a:r>
            <a:r>
              <a:rPr lang="it-IT" sz="2000" dirty="0" smtClean="0">
                <a:latin typeface="URW DIN" panose="00000500000000000000" pitchFamily="2" charset="0"/>
              </a:rPr>
              <a:t>discepolo sarà</a:t>
            </a:r>
            <a:r>
              <a:rPr lang="it-IT" sz="2000" dirty="0">
                <a:latin typeface="URW DIN" panose="00000500000000000000" pitchFamily="2" charset="0"/>
              </a:rPr>
              <a:t>. No! Usa un presente, è quella condizione che già </a:t>
            </a:r>
            <a:r>
              <a:rPr lang="it-IT" sz="2000" dirty="0" smtClean="0">
                <a:latin typeface="URW DIN" panose="00000500000000000000" pitchFamily="2" charset="0"/>
              </a:rPr>
              <a:t>ora è </a:t>
            </a:r>
            <a:r>
              <a:rPr lang="it-IT" sz="2000" dirty="0">
                <a:latin typeface="URW DIN" panose="00000500000000000000" pitchFamily="2" charset="0"/>
              </a:rPr>
              <a:t>propria di chi si mette alla sua sequela. Ci sono tanti </a:t>
            </a:r>
            <a:r>
              <a:rPr lang="it-IT" sz="2000" dirty="0" smtClean="0">
                <a:latin typeface="URW DIN" panose="00000500000000000000" pitchFamily="2" charset="0"/>
              </a:rPr>
              <a:t>tipi di </a:t>
            </a:r>
            <a:r>
              <a:rPr lang="it-IT" sz="2000" dirty="0">
                <a:latin typeface="URW DIN" panose="00000500000000000000" pitchFamily="2" charset="0"/>
              </a:rPr>
              <a:t>luce e diversa è pure l’intensità, ma quello che conta è che </a:t>
            </a:r>
            <a:r>
              <a:rPr lang="it-IT" sz="2000" dirty="0" smtClean="0">
                <a:latin typeface="URW DIN" panose="00000500000000000000" pitchFamily="2" charset="0"/>
              </a:rPr>
              <a:t>essa brilli</a:t>
            </a:r>
            <a:r>
              <a:rPr lang="it-IT" sz="2000" dirty="0">
                <a:latin typeface="URW DIN" panose="00000500000000000000" pitchFamily="2" charset="0"/>
              </a:rPr>
              <a:t>. In un mondo oscurato da tanto male, essere luce è una </a:t>
            </a:r>
            <a:r>
              <a:rPr lang="it-IT" sz="2000" dirty="0" smtClean="0">
                <a:latin typeface="URW DIN" panose="00000500000000000000" pitchFamily="2" charset="0"/>
              </a:rPr>
              <a:t>grande responsabilità </a:t>
            </a:r>
            <a:r>
              <a:rPr lang="it-IT" sz="2000" dirty="0">
                <a:latin typeface="URW DIN" panose="00000500000000000000" pitchFamily="2" charset="0"/>
              </a:rPr>
              <a:t>e occorre chiedere la forza dello Spirito Santo </a:t>
            </a:r>
            <a:r>
              <a:rPr lang="it-IT" sz="2000" dirty="0" smtClean="0">
                <a:latin typeface="URW DIN" panose="00000500000000000000" pitchFamily="2" charset="0"/>
              </a:rPr>
              <a:t>perché l’agire </a:t>
            </a:r>
            <a:r>
              <a:rPr lang="it-IT" sz="2000" dirty="0">
                <a:latin typeface="URW DIN" panose="00000500000000000000" pitchFamily="2" charset="0"/>
              </a:rPr>
              <a:t>sia riflesso dello stesso amore di Gesù.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" y="38655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75" y="80593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3" y="2754319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888554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28963" y="3474607"/>
            <a:ext cx="80091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Se a volte ci sentiamo attirati da luci multicolori </a:t>
            </a:r>
            <a:r>
              <a:rPr lang="it-IT" sz="2000" dirty="0" smtClean="0">
                <a:latin typeface="URW DIN" panose="00000500000000000000" pitchFamily="2" charset="0"/>
              </a:rPr>
              <a:t>che tentano </a:t>
            </a:r>
            <a:r>
              <a:rPr lang="it-IT" sz="2000" dirty="0">
                <a:latin typeface="URW DIN" panose="00000500000000000000" pitchFamily="2" charset="0"/>
              </a:rPr>
              <a:t>di farci distogliere lo sguardo da </a:t>
            </a:r>
            <a:r>
              <a:rPr lang="it-IT" sz="2000" dirty="0" smtClean="0">
                <a:latin typeface="URW DIN" panose="00000500000000000000" pitchFamily="2" charset="0"/>
              </a:rPr>
              <a:t>te: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Noi </a:t>
            </a:r>
            <a:r>
              <a:rPr lang="it-IT" sz="2000" b="1" dirty="0">
                <a:latin typeface="URW DIN" panose="00000500000000000000" pitchFamily="2" charset="0"/>
              </a:rPr>
              <a:t>crediamo Signore che tu sei il figlio di </a:t>
            </a:r>
            <a:r>
              <a:rPr lang="it-IT" sz="2000" b="1" dirty="0" smtClean="0">
                <a:latin typeface="URW DIN" panose="00000500000000000000" pitchFamily="2" charset="0"/>
              </a:rPr>
              <a:t>Dio, la </a:t>
            </a:r>
            <a:r>
              <a:rPr lang="it-IT" sz="2000" b="1" dirty="0">
                <a:latin typeface="URW DIN" panose="00000500000000000000" pitchFamily="2" charset="0"/>
              </a:rPr>
              <a:t>luce vera.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Se </a:t>
            </a:r>
            <a:r>
              <a:rPr lang="it-IT" sz="2000" dirty="0">
                <a:latin typeface="URW DIN" panose="00000500000000000000" pitchFamily="2" charset="0"/>
              </a:rPr>
              <a:t>strade comode ci attraggono e spesso siamo incerti sulla via </a:t>
            </a:r>
            <a:r>
              <a:rPr lang="it-IT" sz="2000" dirty="0" smtClean="0">
                <a:latin typeface="URW DIN" panose="00000500000000000000" pitchFamily="2" charset="0"/>
              </a:rPr>
              <a:t>da scegliere: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Noi </a:t>
            </a:r>
            <a:r>
              <a:rPr lang="it-IT" sz="2000" b="1" dirty="0">
                <a:latin typeface="URW DIN" panose="00000500000000000000" pitchFamily="2" charset="0"/>
              </a:rPr>
              <a:t>crediamo Signore che tu sei il figlio di Dio, la luce vera.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Se </a:t>
            </a:r>
            <a:r>
              <a:rPr lang="it-IT" sz="2000" dirty="0">
                <a:latin typeface="URW DIN" panose="00000500000000000000" pitchFamily="2" charset="0"/>
              </a:rPr>
              <a:t>siamo spaventati perché c’è ancora molta gente che soffre e </a:t>
            </a:r>
            <a:r>
              <a:rPr lang="it-IT" sz="2000" dirty="0" smtClean="0">
                <a:latin typeface="URW DIN" panose="00000500000000000000" pitchFamily="2" charset="0"/>
              </a:rPr>
              <a:t>ci sono </a:t>
            </a:r>
            <a:r>
              <a:rPr lang="it-IT" sz="2000" dirty="0">
                <a:latin typeface="URW DIN" panose="00000500000000000000" pitchFamily="2" charset="0"/>
              </a:rPr>
              <a:t>tante ingiustizie nel </a:t>
            </a:r>
            <a:r>
              <a:rPr lang="it-IT" sz="2000" dirty="0" smtClean="0">
                <a:latin typeface="URW DIN" panose="00000500000000000000" pitchFamily="2" charset="0"/>
              </a:rPr>
              <a:t>mondo: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Noi </a:t>
            </a:r>
            <a:r>
              <a:rPr lang="it-IT" sz="2000" b="1" dirty="0">
                <a:latin typeface="URW DIN" panose="00000500000000000000" pitchFamily="2" charset="0"/>
              </a:rPr>
              <a:t>crediamo Signore che tu sei il figlio di Dio, la luce vera.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75" y="80593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Fatti vicino ad un amico che è un po’ solo e ha bisogno </a:t>
            </a:r>
            <a:r>
              <a:rPr lang="it-IT" sz="2800" dirty="0" smtClean="0">
                <a:latin typeface="URW DIN" panose="00000500000000000000" pitchFamily="2" charset="0"/>
              </a:rPr>
              <a:t>della tua </a:t>
            </a:r>
            <a:r>
              <a:rPr lang="it-IT" sz="2800" dirty="0">
                <a:latin typeface="URW DIN" panose="00000500000000000000" pitchFamily="2" charset="0"/>
              </a:rPr>
              <a:t>amicizia.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75" y="80593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121</cp:revision>
  <dcterms:created xsi:type="dcterms:W3CDTF">2023-01-12T09:17:38Z</dcterms:created>
  <dcterms:modified xsi:type="dcterms:W3CDTF">2024-02-20T14:05:02Z</dcterms:modified>
</cp:coreProperties>
</file>