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4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75" y="390717"/>
            <a:ext cx="1798357" cy="28640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1" y="3631124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</a:t>
            </a: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Giovanni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(16,12-14)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29" y="3728623"/>
            <a:ext cx="7744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Molte cose ho ancora da dirvi, ma per il momento non siete</a:t>
            </a:r>
          </a:p>
          <a:p>
            <a:r>
              <a:rPr lang="it-IT" sz="2000" dirty="0">
                <a:latin typeface="URW DIN" panose="00000500000000000000" pitchFamily="2" charset="0"/>
              </a:rPr>
              <a:t>capaci di portarne il peso. Quando verrà lui, lo Spirito della</a:t>
            </a:r>
          </a:p>
          <a:p>
            <a:r>
              <a:rPr lang="it-IT" sz="2000" dirty="0">
                <a:latin typeface="URW DIN" panose="00000500000000000000" pitchFamily="2" charset="0"/>
              </a:rPr>
              <a:t>verità, vi guiderà a tutta la verità, perché non parlerà da se</a:t>
            </a:r>
          </a:p>
          <a:p>
            <a:r>
              <a:rPr lang="it-IT" sz="2000" dirty="0">
                <a:latin typeface="URW DIN" panose="00000500000000000000" pitchFamily="2" charset="0"/>
              </a:rPr>
              <a:t>stesso, ma dirà tutto ciò che avrà udito e vi annuncerà le cose</a:t>
            </a:r>
          </a:p>
          <a:p>
            <a:r>
              <a:rPr lang="it-IT" sz="2000" dirty="0">
                <a:latin typeface="URW DIN" panose="00000500000000000000" pitchFamily="2" charset="0"/>
              </a:rPr>
              <a:t>future. Egli mi glorificherà, perché prenderà da quel che è mio</a:t>
            </a:r>
          </a:p>
          <a:p>
            <a:r>
              <a:rPr lang="it-IT" sz="2000" dirty="0">
                <a:latin typeface="URW DIN" panose="00000500000000000000" pitchFamily="2" charset="0"/>
              </a:rPr>
              <a:t>e ve lo annuncerà.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52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99244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706880" y="3820122"/>
            <a:ext cx="6818811" cy="2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Scopo dell’esistenza è credere che Gesù è Dio, </a:t>
            </a:r>
            <a:r>
              <a:rPr lang="it-IT" sz="2000" dirty="0" smtClean="0">
                <a:latin typeface="URW DIN" panose="00000500000000000000" pitchFamily="2" charset="0"/>
              </a:rPr>
              <a:t>nonostante l’apparente </a:t>
            </a:r>
            <a:r>
              <a:rPr lang="it-IT" sz="2000" dirty="0">
                <a:latin typeface="URW DIN" panose="00000500000000000000" pitchFamily="2" charset="0"/>
              </a:rPr>
              <a:t>sconfitta umana sulla croce. Questa </a:t>
            </a:r>
            <a:r>
              <a:rPr lang="it-IT" sz="2000" dirty="0" smtClean="0">
                <a:latin typeface="URW DIN" panose="00000500000000000000" pitchFamily="2" charset="0"/>
              </a:rPr>
              <a:t>fede richiede </a:t>
            </a:r>
            <a:r>
              <a:rPr lang="it-IT" sz="2000" dirty="0">
                <a:latin typeface="URW DIN" panose="00000500000000000000" pitchFamily="2" charset="0"/>
              </a:rPr>
              <a:t>l’azione dello Spirito Santo il quale conduce </a:t>
            </a:r>
            <a:r>
              <a:rPr lang="it-IT" sz="2000" dirty="0" smtClean="0">
                <a:latin typeface="URW DIN" panose="00000500000000000000" pitchFamily="2" charset="0"/>
              </a:rPr>
              <a:t>alla verità</a:t>
            </a:r>
            <a:r>
              <a:rPr lang="it-IT" sz="2000" dirty="0">
                <a:latin typeface="URW DIN" panose="00000500000000000000" pitchFamily="2" charset="0"/>
              </a:rPr>
              <a:t>, prendendola da Cristo stesso, che è la Verità fatta carne. </a:t>
            </a:r>
            <a:r>
              <a:rPr lang="it-IT" sz="2000" dirty="0" smtClean="0">
                <a:latin typeface="URW DIN" panose="00000500000000000000" pitchFamily="2" charset="0"/>
              </a:rPr>
              <a:t>Cosa succede </a:t>
            </a:r>
            <a:r>
              <a:rPr lang="it-IT" sz="2000" dirty="0">
                <a:latin typeface="URW DIN" panose="00000500000000000000" pitchFamily="2" charset="0"/>
              </a:rPr>
              <a:t>al discepolo che riceve lo Spirito? In esso si fa presente </a:t>
            </a:r>
            <a:r>
              <a:rPr lang="it-IT" sz="2000" dirty="0" smtClean="0">
                <a:latin typeface="URW DIN" panose="00000500000000000000" pitchFamily="2" charset="0"/>
              </a:rPr>
              <a:t>il Figlio</a:t>
            </a:r>
            <a:r>
              <a:rPr lang="it-IT" sz="2000" dirty="0">
                <a:latin typeface="URW DIN" panose="00000500000000000000" pitchFamily="2" charset="0"/>
              </a:rPr>
              <a:t>: il discepolo diviene un’immagine viva di Gesù risorto.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70" y="3865527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52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63" y="3312448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3509468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519746" y="4164712"/>
            <a:ext cx="8009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Vieni, Santo Spirito di verità. </a:t>
            </a:r>
            <a:r>
              <a:rPr lang="it-IT" sz="2000" b="1" dirty="0" smtClean="0">
                <a:latin typeface="URW DIN" panose="00000500000000000000" pitchFamily="2" charset="0"/>
              </a:rPr>
              <a:t>Tu sei l’amore</a:t>
            </a:r>
            <a:endParaRPr lang="it-IT" sz="2000" b="1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Vieni, Santo spirito di accoglienza. </a:t>
            </a:r>
            <a:r>
              <a:rPr lang="it-IT" sz="2000" b="1" dirty="0">
                <a:latin typeface="URW DIN" panose="00000500000000000000" pitchFamily="2" charset="0"/>
              </a:rPr>
              <a:t>Tu sei </a:t>
            </a:r>
            <a:r>
              <a:rPr lang="it-IT" sz="2000" b="1" dirty="0" smtClean="0">
                <a:latin typeface="URW DIN" panose="00000500000000000000" pitchFamily="2" charset="0"/>
              </a:rPr>
              <a:t>l’amore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Vieni, Santo Spirito di condivisione. </a:t>
            </a:r>
            <a:r>
              <a:rPr lang="it-IT" sz="2000" b="1" dirty="0">
                <a:latin typeface="URW DIN" panose="00000500000000000000" pitchFamily="2" charset="0"/>
              </a:rPr>
              <a:t>Tu sei l’amore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Vieni</a:t>
            </a:r>
            <a:r>
              <a:rPr lang="it-IT" sz="2000" dirty="0">
                <a:latin typeface="URW DIN" panose="00000500000000000000" pitchFamily="2" charset="0"/>
              </a:rPr>
              <a:t>, Santo Spirito di sincerità. </a:t>
            </a:r>
            <a:r>
              <a:rPr lang="it-IT" sz="2000" b="1" dirty="0">
                <a:latin typeface="URW DIN" panose="00000500000000000000" pitchFamily="2" charset="0"/>
              </a:rPr>
              <a:t>Tu sei l’amore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Vieni</a:t>
            </a:r>
            <a:r>
              <a:rPr lang="it-IT" sz="2000" dirty="0">
                <a:latin typeface="URW DIN" panose="00000500000000000000" pitchFamily="2" charset="0"/>
              </a:rPr>
              <a:t>, Santo Spirito di perdono. </a:t>
            </a:r>
            <a:r>
              <a:rPr lang="it-IT" sz="2000" b="1" dirty="0">
                <a:latin typeface="URW DIN" panose="00000500000000000000" pitchFamily="2" charset="0"/>
              </a:rPr>
              <a:t>Tu sei </a:t>
            </a:r>
            <a:r>
              <a:rPr lang="it-IT" sz="2000" b="1" dirty="0" smtClean="0">
                <a:latin typeface="URW DIN" panose="00000500000000000000" pitchFamily="2" charset="0"/>
              </a:rPr>
              <a:t>l’amore</a:t>
            </a:r>
            <a:endParaRPr lang="it-IT" sz="2000" b="1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52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56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Durante la giornata ricorda una frase della Parola di Dio.</a:t>
            </a:r>
            <a:endParaRPr lang="it-IT" sz="2800" dirty="0">
              <a:latin typeface="URW DIN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52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231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119</cp:revision>
  <dcterms:created xsi:type="dcterms:W3CDTF">2023-01-12T09:17:38Z</dcterms:created>
  <dcterms:modified xsi:type="dcterms:W3CDTF">2024-02-20T14:09:03Z</dcterms:modified>
</cp:coreProperties>
</file>