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4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75" y="390717"/>
            <a:ext cx="1798357" cy="28640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01" y="3631124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459843"/>
            <a:ext cx="7444812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</a:t>
            </a:r>
            <a:r>
              <a:rPr lang="it-IT" sz="28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Vangelo di Matteo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(16,15-17)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29" y="3989756"/>
            <a:ext cx="7744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>
                <a:latin typeface="URW DIN" panose="00000500000000000000" pitchFamily="2" charset="0"/>
              </a:rPr>
              <a:t>Disse loro: “Ma voi, chi dite che io sia?”. Rispose Simon Pietro:</a:t>
            </a:r>
          </a:p>
          <a:p>
            <a:r>
              <a:rPr lang="it-IT" sz="2000">
                <a:latin typeface="URW DIN" panose="00000500000000000000" pitchFamily="2" charset="0"/>
              </a:rPr>
              <a:t>“Tu sei il Cristo, il Figlio del Dio vivente”. E Gesù gli disse: “Beato</a:t>
            </a:r>
          </a:p>
          <a:p>
            <a:r>
              <a:rPr lang="it-IT" sz="2000">
                <a:latin typeface="URW DIN" panose="00000500000000000000" pitchFamily="2" charset="0"/>
              </a:rPr>
              <a:t>sei tu, Simone, figlio di Giona, perché né carne né sangue</a:t>
            </a:r>
          </a:p>
          <a:p>
            <a:r>
              <a:rPr lang="it-IT" sz="2000">
                <a:latin typeface="URW DIN" panose="00000500000000000000" pitchFamily="2" charset="0"/>
              </a:rPr>
              <a:t>te lo hanno rivelato, ma il Padre mio che è nei cieli.</a:t>
            </a:r>
            <a:endParaRPr lang="it-IT" sz="2000" dirty="0">
              <a:latin typeface="URW DIN" panose="00000500000000000000" pitchFamily="2" charset="0"/>
            </a:endParaRP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50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99244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706880" y="3820122"/>
            <a:ext cx="6818811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URW DIN" panose="00000500000000000000" pitchFamily="2" charset="0"/>
              </a:rPr>
              <a:t>Gesù interroga i Dodici circa la sua identità: Egli non è </a:t>
            </a:r>
            <a:r>
              <a:rPr lang="it-IT" sz="2000" dirty="0" smtClean="0">
                <a:latin typeface="URW DIN" panose="00000500000000000000" pitchFamily="2" charset="0"/>
              </a:rPr>
              <a:t>uno dei </a:t>
            </a:r>
            <a:r>
              <a:rPr lang="it-IT" sz="2000" dirty="0">
                <a:latin typeface="URW DIN" panose="00000500000000000000" pitchFamily="2" charset="0"/>
              </a:rPr>
              <a:t>tanti personaggi della storia, un mito, un filosofo. </a:t>
            </a:r>
            <a:r>
              <a:rPr lang="it-IT" sz="2000" dirty="0" smtClean="0">
                <a:latin typeface="URW DIN" panose="00000500000000000000" pitchFamily="2" charset="0"/>
              </a:rPr>
              <a:t>Gesù è </a:t>
            </a:r>
            <a:r>
              <a:rPr lang="it-IT" sz="2000" dirty="0">
                <a:latin typeface="URW DIN" panose="00000500000000000000" pitchFamily="2" charset="0"/>
              </a:rPr>
              <a:t>il Figlio di Dio e come tale è una vita unica </a:t>
            </a:r>
            <a:r>
              <a:rPr lang="it-IT" sz="2000" dirty="0" smtClean="0">
                <a:latin typeface="URW DIN" panose="00000500000000000000" pitchFamily="2" charset="0"/>
              </a:rPr>
              <a:t>ed eccezionale. Non </a:t>
            </a:r>
            <a:r>
              <a:rPr lang="it-IT" sz="2000" dirty="0">
                <a:latin typeface="URW DIN" panose="00000500000000000000" pitchFamily="2" charset="0"/>
              </a:rPr>
              <a:t>è questione di carne e di sangue, ma è il Padre che, nel </a:t>
            </a:r>
            <a:r>
              <a:rPr lang="it-IT" sz="2000" dirty="0" smtClean="0">
                <a:latin typeface="URW DIN" panose="00000500000000000000" pitchFamily="2" charset="0"/>
              </a:rPr>
              <a:t>manifestarsi, ti </a:t>
            </a:r>
            <a:r>
              <a:rPr lang="it-IT" sz="2000" dirty="0">
                <a:latin typeface="URW DIN" panose="00000500000000000000" pitchFamily="2" charset="0"/>
              </a:rPr>
              <a:t>dona la vera felicità nel riconoscerlo. Anche per noi è </a:t>
            </a:r>
            <a:r>
              <a:rPr lang="it-IT" sz="2000" dirty="0" smtClean="0">
                <a:latin typeface="URW DIN" panose="00000500000000000000" pitchFamily="2" charset="0"/>
              </a:rPr>
              <a:t>possibile una </a:t>
            </a:r>
            <a:r>
              <a:rPr lang="it-IT" sz="2000" dirty="0">
                <a:latin typeface="URW DIN" panose="00000500000000000000" pitchFamily="2" charset="0"/>
              </a:rPr>
              <a:t>vita da figlio di Dio!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70" y="3865527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50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63" y="3312448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3509468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519746" y="4164712"/>
            <a:ext cx="8009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Per vivere in comunione con il Padre. </a:t>
            </a:r>
            <a:r>
              <a:rPr lang="it-IT" sz="2000" b="1" dirty="0" smtClean="0">
                <a:latin typeface="URW DIN" panose="00000500000000000000" pitchFamily="2" charset="0"/>
              </a:rPr>
              <a:t>Tu ci sei necessario, o Cristo</a:t>
            </a:r>
            <a:endParaRPr lang="it-IT" sz="2000" b="1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 smtClean="0">
                <a:latin typeface="URW DIN" panose="00000500000000000000" pitchFamily="2" charset="0"/>
              </a:rPr>
              <a:t>Per diventare come te. </a:t>
            </a:r>
            <a:r>
              <a:rPr lang="it-IT" sz="2000" b="1" dirty="0" smtClean="0">
                <a:latin typeface="URW DIN" panose="00000500000000000000" pitchFamily="2" charset="0"/>
              </a:rPr>
              <a:t>Tu </a:t>
            </a:r>
            <a:r>
              <a:rPr lang="it-IT" sz="2000" b="1" dirty="0">
                <a:latin typeface="URW DIN" panose="00000500000000000000" pitchFamily="2" charset="0"/>
              </a:rPr>
              <a:t>ci sei necessario, o Cristo</a:t>
            </a:r>
          </a:p>
          <a:p>
            <a:pPr>
              <a:spcAft>
                <a:spcPts val="600"/>
              </a:spcAft>
            </a:pPr>
            <a:r>
              <a:rPr lang="it-IT" sz="2000" dirty="0" smtClean="0">
                <a:latin typeface="URW DIN" panose="00000500000000000000" pitchFamily="2" charset="0"/>
              </a:rPr>
              <a:t>Per </a:t>
            </a:r>
            <a:r>
              <a:rPr lang="it-IT" sz="2000" dirty="0">
                <a:latin typeface="URW DIN" panose="00000500000000000000" pitchFamily="2" charset="0"/>
              </a:rPr>
              <a:t>conoscere il nostro destino. </a:t>
            </a:r>
            <a:r>
              <a:rPr lang="it-IT" sz="2000" b="1" dirty="0">
                <a:latin typeface="URW DIN" panose="00000500000000000000" pitchFamily="2" charset="0"/>
              </a:rPr>
              <a:t>Tu ci sei necessario, o </a:t>
            </a:r>
            <a:r>
              <a:rPr lang="it-IT" sz="2000" b="1" dirty="0" smtClean="0">
                <a:latin typeface="URW DIN" panose="00000500000000000000" pitchFamily="2" charset="0"/>
              </a:rPr>
              <a:t>Cristo</a:t>
            </a:r>
            <a:endParaRPr lang="it-IT" sz="2000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Per avere il perdono dei nostri peccati. </a:t>
            </a:r>
            <a:r>
              <a:rPr lang="it-IT" sz="2000" b="1" dirty="0">
                <a:latin typeface="URW DIN" panose="00000500000000000000" pitchFamily="2" charset="0"/>
              </a:rPr>
              <a:t>Tu ci sei necessario, o </a:t>
            </a:r>
            <a:r>
              <a:rPr lang="it-IT" sz="2000" b="1" dirty="0" smtClean="0">
                <a:latin typeface="URW DIN" panose="00000500000000000000" pitchFamily="2" charset="0"/>
              </a:rPr>
              <a:t>Cristo</a:t>
            </a:r>
            <a:endParaRPr lang="it-IT" sz="2000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Per camminare con gioia. </a:t>
            </a:r>
            <a:r>
              <a:rPr lang="it-IT" sz="2000" b="1" dirty="0">
                <a:latin typeface="URW DIN" panose="00000500000000000000" pitchFamily="2" charset="0"/>
              </a:rPr>
              <a:t>Tu ci sei necessario, o </a:t>
            </a:r>
            <a:r>
              <a:rPr lang="it-IT" sz="2000" b="1" dirty="0" smtClean="0">
                <a:latin typeface="URW DIN" panose="00000500000000000000" pitchFamily="2" charset="0"/>
              </a:rPr>
              <a:t>Cristo</a:t>
            </a:r>
            <a:endParaRPr lang="it-IT" sz="2000" b="1" dirty="0">
              <a:latin typeface="URW DIN" panose="00000500000000000000" pitchFamily="2" charset="0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</a:t>
            </a: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50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6569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Compi un gesto di affetto e disponibilità nei confronti </a:t>
            </a:r>
            <a:r>
              <a:rPr lang="it-IT" sz="2800" dirty="0" smtClean="0">
                <a:latin typeface="URW DIN" panose="00000500000000000000" pitchFamily="2" charset="0"/>
              </a:rPr>
              <a:t>della tua </a:t>
            </a:r>
            <a:r>
              <a:rPr lang="it-IT" sz="2800" dirty="0">
                <a:latin typeface="URW DIN" panose="00000500000000000000" pitchFamily="2" charset="0"/>
              </a:rPr>
              <a:t>famiglia.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4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808" y="3865527"/>
            <a:ext cx="1593228" cy="25373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505"/>
            <a:ext cx="941913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254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116</cp:revision>
  <dcterms:created xsi:type="dcterms:W3CDTF">2023-01-12T09:17:38Z</dcterms:created>
  <dcterms:modified xsi:type="dcterms:W3CDTF">2024-02-20T14:10:08Z</dcterms:modified>
</cp:coreProperties>
</file>