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4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75" y="390717"/>
            <a:ext cx="1798357" cy="28640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1" y="3597324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</a:t>
            </a: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Giovanni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(10,7-10)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28623"/>
            <a:ext cx="7444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Allora Gesù disse loro di nuovo: “In verità, in verità io </a:t>
            </a:r>
            <a:r>
              <a:rPr lang="it-IT" sz="2000" dirty="0" smtClean="0">
                <a:latin typeface="URW DIN" panose="00000500000000000000" pitchFamily="2" charset="0"/>
              </a:rPr>
              <a:t>vi dico</a:t>
            </a:r>
            <a:r>
              <a:rPr lang="it-IT" sz="2000" dirty="0">
                <a:latin typeface="URW DIN" panose="00000500000000000000" pitchFamily="2" charset="0"/>
              </a:rPr>
              <a:t>: io sono la porta delle pecore. Tutti coloro che </a:t>
            </a:r>
            <a:r>
              <a:rPr lang="it-IT" sz="2000" dirty="0" smtClean="0">
                <a:latin typeface="URW DIN" panose="00000500000000000000" pitchFamily="2" charset="0"/>
              </a:rPr>
              <a:t>sono venuti </a:t>
            </a:r>
            <a:r>
              <a:rPr lang="it-IT" sz="2000" dirty="0">
                <a:latin typeface="URW DIN" panose="00000500000000000000" pitchFamily="2" charset="0"/>
              </a:rPr>
              <a:t>prima di me, sono ladri e briganti; ma le pecore </a:t>
            </a:r>
            <a:r>
              <a:rPr lang="it-IT" sz="2000" dirty="0" smtClean="0">
                <a:latin typeface="URW DIN" panose="00000500000000000000" pitchFamily="2" charset="0"/>
              </a:rPr>
              <a:t>non li </a:t>
            </a:r>
            <a:r>
              <a:rPr lang="it-IT" sz="2000" dirty="0">
                <a:latin typeface="URW DIN" panose="00000500000000000000" pitchFamily="2" charset="0"/>
              </a:rPr>
              <a:t>hanno ascoltati. Io sono la porta: se uno entra </a:t>
            </a:r>
            <a:r>
              <a:rPr lang="it-IT" sz="2000" dirty="0" smtClean="0">
                <a:latin typeface="URW DIN" panose="00000500000000000000" pitchFamily="2" charset="0"/>
              </a:rPr>
              <a:t>attraverso di </a:t>
            </a:r>
            <a:r>
              <a:rPr lang="it-IT" sz="2000" dirty="0">
                <a:latin typeface="URW DIN" panose="00000500000000000000" pitchFamily="2" charset="0"/>
              </a:rPr>
              <a:t>me, sarà salvato; entrerà e uscirà e troverà pascolo. </a:t>
            </a:r>
            <a:r>
              <a:rPr lang="it-IT" sz="2000" dirty="0" smtClean="0">
                <a:latin typeface="URW DIN" panose="00000500000000000000" pitchFamily="2" charset="0"/>
              </a:rPr>
              <a:t>Il ladro </a:t>
            </a:r>
            <a:r>
              <a:rPr lang="it-IT" sz="2000" dirty="0">
                <a:latin typeface="URW DIN" panose="00000500000000000000" pitchFamily="2" charset="0"/>
              </a:rPr>
              <a:t>non viene se non per rubare, uccidere e </a:t>
            </a:r>
            <a:r>
              <a:rPr lang="it-IT" sz="2000" dirty="0" smtClean="0">
                <a:latin typeface="URW DIN" panose="00000500000000000000" pitchFamily="2" charset="0"/>
              </a:rPr>
              <a:t>distruggere; io </a:t>
            </a:r>
            <a:r>
              <a:rPr lang="it-IT" sz="2000" dirty="0">
                <a:latin typeface="URW DIN" panose="00000500000000000000" pitchFamily="2" charset="0"/>
              </a:rPr>
              <a:t>sono venuto perché abbiano la vita e l’abbiano in abbondanza.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92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99244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706880" y="3820122"/>
            <a:ext cx="6818811" cy="237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Gesù è venuto perché la vita sia piena, abbondante, </a:t>
            </a:r>
            <a:r>
              <a:rPr lang="it-IT" sz="2000" dirty="0" smtClean="0">
                <a:latin typeface="URW DIN" panose="00000500000000000000" pitchFamily="2" charset="0"/>
              </a:rPr>
              <a:t>gioiosa. Una </a:t>
            </a:r>
            <a:r>
              <a:rPr lang="it-IT" sz="2000" dirty="0">
                <a:latin typeface="URW DIN" panose="00000500000000000000" pitchFamily="2" charset="0"/>
              </a:rPr>
              <a:t>vita che rompe gli argini e tracima, fatta di </a:t>
            </a:r>
            <a:r>
              <a:rPr lang="it-IT" sz="2000" dirty="0" smtClean="0">
                <a:latin typeface="URW DIN" panose="00000500000000000000" pitchFamily="2" charset="0"/>
              </a:rPr>
              <a:t>libertà e </a:t>
            </a:r>
            <a:r>
              <a:rPr lang="it-IT" sz="2000" dirty="0">
                <a:latin typeface="URW DIN" panose="00000500000000000000" pitchFamily="2" charset="0"/>
              </a:rPr>
              <a:t>coraggio. Ed è proprio la parola “vita” a rendere </a:t>
            </a:r>
            <a:r>
              <a:rPr lang="it-IT" sz="2000" dirty="0" smtClean="0">
                <a:latin typeface="URW DIN" panose="00000500000000000000" pitchFamily="2" charset="0"/>
              </a:rPr>
              <a:t>inconciliabili il </a:t>
            </a:r>
            <a:r>
              <a:rPr lang="it-IT" sz="2000" dirty="0">
                <a:latin typeface="URW DIN" panose="00000500000000000000" pitchFamily="2" charset="0"/>
              </a:rPr>
              <a:t>pastore e il ladro: il ladro viene per rubare, uccidere e </a:t>
            </a:r>
            <a:r>
              <a:rPr lang="it-IT" sz="2000" dirty="0" smtClean="0">
                <a:latin typeface="URW DIN" panose="00000500000000000000" pitchFamily="2" charset="0"/>
              </a:rPr>
              <a:t>distruggere; il </a:t>
            </a:r>
            <a:r>
              <a:rPr lang="it-IT" sz="2000" dirty="0">
                <a:latin typeface="URW DIN" panose="00000500000000000000" pitchFamily="2" charset="0"/>
              </a:rPr>
              <a:t>pastore per dare la vita in abbondanza. Entrare per la </a:t>
            </a:r>
            <a:r>
              <a:rPr lang="it-IT" sz="2000" dirty="0" smtClean="0">
                <a:latin typeface="URW DIN" panose="00000500000000000000" pitchFamily="2" charset="0"/>
              </a:rPr>
              <a:t>porta significa </a:t>
            </a:r>
            <a:r>
              <a:rPr lang="it-IT" sz="2000" dirty="0">
                <a:latin typeface="URW DIN" panose="00000500000000000000" pitchFamily="2" charset="0"/>
              </a:rPr>
              <a:t>assomigliare a Gesù che ama la vita e la custodisce.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70" y="3865527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92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63" y="3146985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3007707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528963" y="3644021"/>
            <a:ext cx="800912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Quando mi è difficile fare chiarezza nella mia vita.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Illuminami con la tua Parola</a:t>
            </a:r>
            <a:endParaRPr lang="it-IT" sz="2000" b="1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Quando la mia fede è messa alla prova</a:t>
            </a:r>
            <a:r>
              <a:rPr lang="it-IT" sz="2000" dirty="0" smtClean="0">
                <a:latin typeface="URW DIN" panose="00000500000000000000" pitchFamily="2" charset="0"/>
              </a:rPr>
              <a:t>.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>
                <a:latin typeface="URW DIN" panose="00000500000000000000" pitchFamily="2" charset="0"/>
              </a:rPr>
              <a:t>Illuminami con la tua Parola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Quando </a:t>
            </a:r>
            <a:r>
              <a:rPr lang="it-IT" sz="2000" dirty="0">
                <a:latin typeface="URW DIN" panose="00000500000000000000" pitchFamily="2" charset="0"/>
              </a:rPr>
              <a:t>la mia vita scivola nella mediocrità.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Illuminami </a:t>
            </a:r>
            <a:r>
              <a:rPr lang="it-IT" sz="2000" b="1" dirty="0">
                <a:latin typeface="URW DIN" panose="00000500000000000000" pitchFamily="2" charset="0"/>
              </a:rPr>
              <a:t>con la tua </a:t>
            </a:r>
            <a:r>
              <a:rPr lang="it-IT" sz="2000" b="1" dirty="0" smtClean="0">
                <a:latin typeface="URW DIN" panose="00000500000000000000" pitchFamily="2" charset="0"/>
              </a:rPr>
              <a:t>Parola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Quando sono scoraggiato, deluso, stanco</a:t>
            </a:r>
            <a:r>
              <a:rPr lang="it-IT" sz="2000" dirty="0" smtClean="0">
                <a:latin typeface="URW DIN" panose="00000500000000000000" pitchFamily="2" charset="0"/>
              </a:rPr>
              <a:t>.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>
                <a:latin typeface="URW DIN" panose="00000500000000000000" pitchFamily="2" charset="0"/>
              </a:rPr>
              <a:t>Illuminami con la tua </a:t>
            </a:r>
            <a:r>
              <a:rPr lang="it-IT" sz="2000" b="1" dirty="0" smtClean="0">
                <a:latin typeface="URW DIN" panose="00000500000000000000" pitchFamily="2" charset="0"/>
              </a:rPr>
              <a:t>Parola</a:t>
            </a:r>
            <a:endParaRPr lang="it-IT" sz="2000" b="1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92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56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URW DIN" panose="00000500000000000000" pitchFamily="2" charset="0"/>
              </a:rPr>
              <a:t>Visita a un parente più anziano, magari ammalato o ricoverato.</a:t>
            </a:r>
            <a:endParaRPr lang="it-IT" sz="2800" dirty="0">
              <a:latin typeface="URW DIN" panose="00000500000000000000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MERCOLEDÌ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92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226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120</cp:revision>
  <dcterms:created xsi:type="dcterms:W3CDTF">2023-01-12T09:17:38Z</dcterms:created>
  <dcterms:modified xsi:type="dcterms:W3CDTF">2024-02-20T14:11:32Z</dcterms:modified>
</cp:coreProperties>
</file>