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4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75" y="390717"/>
            <a:ext cx="1798357" cy="28640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1" y="3584004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</a:t>
            </a: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Marco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(9,20-24)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29" y="3728623"/>
            <a:ext cx="8144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Alla vista di Gesù, subito lo spirito scosse con convulsioni il</a:t>
            </a:r>
          </a:p>
          <a:p>
            <a:r>
              <a:rPr lang="it-IT" sz="2000" dirty="0">
                <a:latin typeface="URW DIN" panose="00000500000000000000" pitchFamily="2" charset="0"/>
              </a:rPr>
              <a:t>ragazzo ed egli, caduto a terra, si rotolava schiumando. </a:t>
            </a:r>
            <a:r>
              <a:rPr lang="it-IT" sz="2000" dirty="0" smtClean="0">
                <a:latin typeface="URW DIN" panose="00000500000000000000" pitchFamily="2" charset="0"/>
              </a:rPr>
              <a:t>Gesù interrogò </a:t>
            </a:r>
            <a:r>
              <a:rPr lang="it-IT" sz="2000" dirty="0">
                <a:latin typeface="URW DIN" panose="00000500000000000000" pitchFamily="2" charset="0"/>
              </a:rPr>
              <a:t>il padre: “Da quanto tempo gli accade questo?”. </a:t>
            </a:r>
            <a:r>
              <a:rPr lang="it-IT" sz="2000" dirty="0" smtClean="0">
                <a:latin typeface="URW DIN" panose="00000500000000000000" pitchFamily="2" charset="0"/>
              </a:rPr>
              <a:t>Ed egli </a:t>
            </a:r>
            <a:r>
              <a:rPr lang="it-IT" sz="2000" dirty="0">
                <a:latin typeface="URW DIN" panose="00000500000000000000" pitchFamily="2" charset="0"/>
              </a:rPr>
              <a:t>rispose: “Dall’infanzia; anzi, spesso lo ha buttato </a:t>
            </a:r>
            <a:r>
              <a:rPr lang="it-IT" sz="2000" dirty="0" smtClean="0">
                <a:latin typeface="URW DIN" panose="00000500000000000000" pitchFamily="2" charset="0"/>
              </a:rPr>
              <a:t>anche nel </a:t>
            </a:r>
            <a:r>
              <a:rPr lang="it-IT" sz="2000" dirty="0">
                <a:latin typeface="URW DIN" panose="00000500000000000000" pitchFamily="2" charset="0"/>
              </a:rPr>
              <a:t>fuoco e nell’acqua per ucciderlo. Ma se tu puoi </a:t>
            </a:r>
            <a:r>
              <a:rPr lang="it-IT" sz="2000" dirty="0" smtClean="0">
                <a:latin typeface="URW DIN" panose="00000500000000000000" pitchFamily="2" charset="0"/>
              </a:rPr>
              <a:t>qualcosa, abbi </a:t>
            </a:r>
            <a:r>
              <a:rPr lang="it-IT" sz="2000" dirty="0">
                <a:latin typeface="URW DIN" panose="00000500000000000000" pitchFamily="2" charset="0"/>
              </a:rPr>
              <a:t>pietà di noi e aiutaci”. Gesù gli disse: “Se tu puoi! Tutto </a:t>
            </a:r>
            <a:r>
              <a:rPr lang="it-IT" sz="2000" dirty="0" smtClean="0">
                <a:latin typeface="URW DIN" panose="00000500000000000000" pitchFamily="2" charset="0"/>
              </a:rPr>
              <a:t>è possibile </a:t>
            </a:r>
            <a:r>
              <a:rPr lang="it-IT" sz="2000" dirty="0">
                <a:latin typeface="URW DIN" panose="00000500000000000000" pitchFamily="2" charset="0"/>
              </a:rPr>
              <a:t>per chi crede”. Il padre </a:t>
            </a:r>
            <a:r>
              <a:rPr lang="it-IT" sz="2000" dirty="0" smtClean="0">
                <a:latin typeface="URW DIN" panose="00000500000000000000" pitchFamily="2" charset="0"/>
              </a:rPr>
              <a:t>del fanciullo </a:t>
            </a:r>
            <a:r>
              <a:rPr lang="it-IT" sz="2000" dirty="0">
                <a:latin typeface="URW DIN" panose="00000500000000000000" pitchFamily="2" charset="0"/>
              </a:rPr>
              <a:t>rispose </a:t>
            </a:r>
            <a:r>
              <a:rPr lang="it-IT" sz="2000" dirty="0" smtClean="0">
                <a:latin typeface="URW DIN" panose="00000500000000000000" pitchFamily="2" charset="0"/>
              </a:rPr>
              <a:t>subito ad </a:t>
            </a:r>
            <a:r>
              <a:rPr lang="it-IT" sz="2000" dirty="0">
                <a:latin typeface="URW DIN" panose="00000500000000000000" pitchFamily="2" charset="0"/>
              </a:rPr>
              <a:t>alta voce: “Credo; aiuta la mia incredulità!”.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97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99244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706880" y="3820122"/>
            <a:ext cx="7167154" cy="23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URW DIN" panose="00000500000000000000" pitchFamily="2" charset="0"/>
              </a:rPr>
              <a:t>La risposta di questo padre rivela il cuore dell’uomo che si </a:t>
            </a:r>
            <a:r>
              <a:rPr lang="it-IT" sz="2000" dirty="0" smtClean="0">
                <a:latin typeface="URW DIN" panose="00000500000000000000" pitchFamily="2" charset="0"/>
              </a:rPr>
              <a:t>trova diviso </a:t>
            </a:r>
            <a:r>
              <a:rPr lang="it-IT" sz="2000" dirty="0">
                <a:latin typeface="URW DIN" panose="00000500000000000000" pitchFamily="2" charset="0"/>
              </a:rPr>
              <a:t>fra sentimenti spesso opposti. Gesù invita alla fede. </a:t>
            </a:r>
            <a:r>
              <a:rPr lang="it-IT" sz="2000" dirty="0" smtClean="0">
                <a:latin typeface="URW DIN" panose="00000500000000000000" pitchFamily="2" charset="0"/>
              </a:rPr>
              <a:t>Ma cosa </a:t>
            </a:r>
            <a:r>
              <a:rPr lang="it-IT" sz="2000" dirty="0">
                <a:latin typeface="URW DIN" panose="00000500000000000000" pitchFamily="2" charset="0"/>
              </a:rPr>
              <a:t>significa avere fede? La fede è comprendere ed </a:t>
            </a:r>
            <a:r>
              <a:rPr lang="it-IT" sz="2000" dirty="0" smtClean="0">
                <a:latin typeface="URW DIN" panose="00000500000000000000" pitchFamily="2" charset="0"/>
              </a:rPr>
              <a:t>essere certi </a:t>
            </a:r>
            <a:r>
              <a:rPr lang="it-IT" sz="2000" dirty="0">
                <a:latin typeface="URW DIN" panose="00000500000000000000" pitchFamily="2" charset="0"/>
              </a:rPr>
              <a:t>che il Figlio di Dio è venuto a farsi uno di noi, perché in lui noi </a:t>
            </a:r>
            <a:r>
              <a:rPr lang="it-IT" sz="2000" dirty="0" smtClean="0">
                <a:latin typeface="URW DIN" panose="00000500000000000000" pitchFamily="2" charset="0"/>
              </a:rPr>
              <a:t>possiamo avere </a:t>
            </a:r>
            <a:r>
              <a:rPr lang="it-IT" sz="2000" dirty="0">
                <a:latin typeface="URW DIN" panose="00000500000000000000" pitchFamily="2" charset="0"/>
              </a:rPr>
              <a:t>una vita piena. Credere quindi significa diventare capaci di </a:t>
            </a:r>
            <a:r>
              <a:rPr lang="it-IT" sz="2000" dirty="0" smtClean="0">
                <a:latin typeface="URW DIN" panose="00000500000000000000" pitchFamily="2" charset="0"/>
              </a:rPr>
              <a:t>un nuovo </a:t>
            </a:r>
            <a:r>
              <a:rPr lang="it-IT" sz="2000" dirty="0">
                <a:latin typeface="URW DIN" panose="00000500000000000000" pitchFamily="2" charset="0"/>
              </a:rPr>
              <a:t>modo d’amare gli altri, che è lo stesso modo con cui lui ama.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70" y="3865527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97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67" y="4012685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3217424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140943" y="3928706"/>
            <a:ext cx="6815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Ricevi</a:t>
            </a:r>
            <a:r>
              <a:rPr lang="it-IT" sz="2000" dirty="0">
                <a:latin typeface="URW DIN" panose="00000500000000000000" pitchFamily="2" charset="0"/>
              </a:rPr>
              <a:t>, o Signore, le nostre </a:t>
            </a:r>
            <a:r>
              <a:rPr lang="it-IT" sz="2000" dirty="0" smtClean="0">
                <a:latin typeface="URW DIN" panose="00000500000000000000" pitchFamily="2" charset="0"/>
              </a:rPr>
              <a:t>paure </a:t>
            </a: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trasformale in fiducia.</a:t>
            </a: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Ricevi </a:t>
            </a:r>
            <a:r>
              <a:rPr lang="it-IT" sz="2000" dirty="0">
                <a:latin typeface="URW DIN" panose="00000500000000000000" pitchFamily="2" charset="0"/>
              </a:rPr>
              <a:t>la nostra </a:t>
            </a:r>
            <a:r>
              <a:rPr lang="it-IT" sz="2000" dirty="0" smtClean="0">
                <a:latin typeface="URW DIN" panose="00000500000000000000" pitchFamily="2" charset="0"/>
              </a:rPr>
              <a:t>sofferenza, </a:t>
            </a: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trasformala in crescita.</a:t>
            </a: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Ricevi </a:t>
            </a:r>
            <a:r>
              <a:rPr lang="it-IT" sz="2000" dirty="0">
                <a:latin typeface="URW DIN" panose="00000500000000000000" pitchFamily="2" charset="0"/>
              </a:rPr>
              <a:t>le nostre </a:t>
            </a:r>
            <a:r>
              <a:rPr lang="it-IT" sz="2000" dirty="0" smtClean="0">
                <a:latin typeface="URW DIN" panose="00000500000000000000" pitchFamily="2" charset="0"/>
              </a:rPr>
              <a:t>crisi, </a:t>
            </a: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trasformale in maturità.</a:t>
            </a: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Ricevi </a:t>
            </a:r>
            <a:r>
              <a:rPr lang="it-IT" sz="2000" dirty="0">
                <a:latin typeface="URW DIN" panose="00000500000000000000" pitchFamily="2" charset="0"/>
              </a:rPr>
              <a:t>le nostre </a:t>
            </a:r>
            <a:r>
              <a:rPr lang="it-IT" sz="2000" dirty="0" smtClean="0">
                <a:latin typeface="URW DIN" panose="00000500000000000000" pitchFamily="2" charset="0"/>
              </a:rPr>
              <a:t>lacrime, </a:t>
            </a: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trasformale in preghiera.</a:t>
            </a: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Ricevi </a:t>
            </a:r>
            <a:r>
              <a:rPr lang="it-IT" sz="2000" dirty="0">
                <a:latin typeface="URW DIN" panose="00000500000000000000" pitchFamily="2" charset="0"/>
              </a:rPr>
              <a:t>la nostra </a:t>
            </a:r>
            <a:r>
              <a:rPr lang="it-IT" sz="2000" dirty="0" smtClean="0">
                <a:latin typeface="URW DIN" panose="00000500000000000000" pitchFamily="2" charset="0"/>
              </a:rPr>
              <a:t>morte, </a:t>
            </a: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trasformala in risurrezione.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97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7021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Nella tua preghiera quotidiana recita il Credo e alla </a:t>
            </a:r>
            <a:r>
              <a:rPr lang="it-IT" sz="2800" dirty="0" smtClean="0">
                <a:latin typeface="URW DIN" panose="00000500000000000000" pitchFamily="2" charset="0"/>
              </a:rPr>
              <a:t>fine aggiungi </a:t>
            </a:r>
            <a:r>
              <a:rPr lang="it-IT" sz="2800" dirty="0">
                <a:latin typeface="URW DIN" panose="00000500000000000000" pitchFamily="2" charset="0"/>
              </a:rPr>
              <a:t>l’invocazione Signore, aumenta la mia fede.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VENERDÌ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97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290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122</cp:revision>
  <dcterms:created xsi:type="dcterms:W3CDTF">2023-01-12T09:17:38Z</dcterms:created>
  <dcterms:modified xsi:type="dcterms:W3CDTF">2024-02-20T14:14:29Z</dcterms:modified>
</cp:coreProperties>
</file>