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12603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(12,20-24)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28623"/>
            <a:ext cx="8144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[Alcuni greci] si avvicinarono a Filippo, che era di </a:t>
            </a:r>
            <a:r>
              <a:rPr lang="it-IT" sz="2000" dirty="0" err="1" smtClean="0">
                <a:latin typeface="URW DIN" panose="00000500000000000000" pitchFamily="2" charset="0"/>
              </a:rPr>
              <a:t>Betsàida</a:t>
            </a:r>
            <a:r>
              <a:rPr lang="it-IT" sz="2000" dirty="0" smtClean="0">
                <a:latin typeface="URW DIN" panose="00000500000000000000" pitchFamily="2" charset="0"/>
              </a:rPr>
              <a:t> di </a:t>
            </a:r>
            <a:r>
              <a:rPr lang="it-IT" sz="2000" dirty="0">
                <a:latin typeface="URW DIN" panose="00000500000000000000" pitchFamily="2" charset="0"/>
              </a:rPr>
              <a:t>Galilea, e gli domandarono: «Signore, </a:t>
            </a:r>
            <a:r>
              <a:rPr lang="it-IT" sz="2000" dirty="0" smtClean="0">
                <a:latin typeface="URW DIN" panose="00000500000000000000" pitchFamily="2" charset="0"/>
              </a:rPr>
              <a:t>vogliamo vedere </a:t>
            </a:r>
            <a:r>
              <a:rPr lang="it-IT" sz="2000" dirty="0">
                <a:latin typeface="URW DIN" panose="00000500000000000000" pitchFamily="2" charset="0"/>
              </a:rPr>
              <a:t>Gesù». Filippo andò a dirlo ad Andrea, e poi </a:t>
            </a:r>
            <a:r>
              <a:rPr lang="it-IT" sz="2000" dirty="0" smtClean="0">
                <a:latin typeface="URW DIN" panose="00000500000000000000" pitchFamily="2" charset="0"/>
              </a:rPr>
              <a:t>Andrea e </a:t>
            </a:r>
            <a:r>
              <a:rPr lang="it-IT" sz="2000" dirty="0">
                <a:latin typeface="URW DIN" panose="00000500000000000000" pitchFamily="2" charset="0"/>
              </a:rPr>
              <a:t>Filippo andarono a dirlo a Gesù. Gesù rispose loro: «</a:t>
            </a:r>
            <a:r>
              <a:rPr lang="it-IT" sz="2000" dirty="0" smtClean="0">
                <a:latin typeface="URW DIN" panose="00000500000000000000" pitchFamily="2" charset="0"/>
              </a:rPr>
              <a:t>È venuta </a:t>
            </a:r>
            <a:r>
              <a:rPr lang="it-IT" sz="2000" dirty="0">
                <a:latin typeface="URW DIN" panose="00000500000000000000" pitchFamily="2" charset="0"/>
              </a:rPr>
              <a:t>l’ora che il Figlio dell’uomo sia glorificato. In </a:t>
            </a:r>
            <a:r>
              <a:rPr lang="it-IT" sz="2000" dirty="0" smtClean="0">
                <a:latin typeface="URW DIN" panose="00000500000000000000" pitchFamily="2" charset="0"/>
              </a:rPr>
              <a:t>verità, in </a:t>
            </a:r>
            <a:r>
              <a:rPr lang="it-IT" sz="2000" dirty="0">
                <a:latin typeface="URW DIN" panose="00000500000000000000" pitchFamily="2" charset="0"/>
              </a:rPr>
              <a:t>verità io vi dico: se il chicco di grano, caduto in </a:t>
            </a:r>
            <a:r>
              <a:rPr lang="it-IT" sz="2000" dirty="0" smtClean="0">
                <a:latin typeface="URW DIN" panose="00000500000000000000" pitchFamily="2" charset="0"/>
              </a:rPr>
              <a:t>terra, non </a:t>
            </a:r>
            <a:r>
              <a:rPr lang="it-IT" sz="2000" dirty="0">
                <a:latin typeface="URW DIN" panose="00000500000000000000" pitchFamily="2" charset="0"/>
              </a:rPr>
              <a:t>muore, rimane solo; se invece muore, produce </a:t>
            </a:r>
            <a:r>
              <a:rPr lang="it-IT" sz="2000" dirty="0" smtClean="0">
                <a:latin typeface="URW DIN" panose="00000500000000000000" pitchFamily="2" charset="0"/>
              </a:rPr>
              <a:t>molto frutto</a:t>
            </a:r>
            <a:r>
              <a:rPr lang="it-IT" sz="2000" dirty="0">
                <a:latin typeface="URW DIN" panose="00000500000000000000" pitchFamily="2" charset="0"/>
              </a:rPr>
              <a:t>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48438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565177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38158" y="3250019"/>
            <a:ext cx="7167154" cy="303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“Vogliamo vedere Gesù”, il desiderio degli uomini di cui </a:t>
            </a:r>
            <a:r>
              <a:rPr lang="it-IT" sz="2000" dirty="0" smtClean="0">
                <a:latin typeface="URW DIN" panose="00000500000000000000" pitchFamily="2" charset="0"/>
              </a:rPr>
              <a:t>ci parla </a:t>
            </a:r>
            <a:r>
              <a:rPr lang="it-IT" sz="2000" dirty="0">
                <a:latin typeface="URW DIN" panose="00000500000000000000" pitchFamily="2" charset="0"/>
              </a:rPr>
              <a:t>il Vangelo è molto simile a quello che sentiamo </a:t>
            </a:r>
            <a:r>
              <a:rPr lang="it-IT" sz="2000" dirty="0" smtClean="0">
                <a:latin typeface="URW DIN" panose="00000500000000000000" pitchFamily="2" charset="0"/>
              </a:rPr>
              <a:t>nel cuore</a:t>
            </a:r>
            <a:r>
              <a:rPr lang="it-IT" sz="2000" dirty="0">
                <a:latin typeface="URW DIN" panose="00000500000000000000" pitchFamily="2" charset="0"/>
              </a:rPr>
              <a:t>. “Se potessi vederlo, se fosse qui… - diciamo fra noi </a:t>
            </a:r>
            <a:r>
              <a:rPr lang="it-IT" sz="2000" dirty="0" smtClean="0">
                <a:latin typeface="URW DIN" panose="00000500000000000000" pitchFamily="2" charset="0"/>
              </a:rPr>
              <a:t>- allora </a:t>
            </a:r>
            <a:r>
              <a:rPr lang="it-IT" sz="2000" dirty="0">
                <a:latin typeface="URW DIN" panose="00000500000000000000" pitchFamily="2" charset="0"/>
              </a:rPr>
              <a:t>sì che sarebbe facile credere!”. Nel racconto </a:t>
            </a:r>
            <a:r>
              <a:rPr lang="it-IT" sz="2000" dirty="0" smtClean="0">
                <a:latin typeface="URW DIN" panose="00000500000000000000" pitchFamily="2" charset="0"/>
              </a:rPr>
              <a:t>del Vangelo questo desiderio </a:t>
            </a:r>
            <a:r>
              <a:rPr lang="it-IT" sz="2000" dirty="0">
                <a:latin typeface="URW DIN" panose="00000500000000000000" pitchFamily="2" charset="0"/>
              </a:rPr>
              <a:t>innesca un “telefono senza fili” di relazioni, che arriva fino </a:t>
            </a:r>
            <a:r>
              <a:rPr lang="it-IT" sz="2000" dirty="0" smtClean="0">
                <a:latin typeface="URW DIN" panose="00000500000000000000" pitchFamily="2" charset="0"/>
              </a:rPr>
              <a:t>a Gesù</a:t>
            </a:r>
            <a:r>
              <a:rPr lang="it-IT" sz="2000" dirty="0">
                <a:latin typeface="URW DIN" panose="00000500000000000000" pitchFamily="2" charset="0"/>
              </a:rPr>
              <a:t>. Se desideri davvero vedere Gesù, la tua ricerca genera </a:t>
            </a:r>
            <a:r>
              <a:rPr lang="it-IT" sz="2000" dirty="0" smtClean="0">
                <a:latin typeface="URW DIN" panose="00000500000000000000" pitchFamily="2" charset="0"/>
              </a:rPr>
              <a:t>relazioni che </a:t>
            </a:r>
            <a:r>
              <a:rPr lang="it-IT" sz="2000" dirty="0">
                <a:latin typeface="URW DIN" panose="00000500000000000000" pitchFamily="2" charset="0"/>
              </a:rPr>
              <a:t>ti portano, attraverso chi lo ha già incontrato, ad ascoltare la </a:t>
            </a:r>
            <a:r>
              <a:rPr lang="it-IT" sz="2000" dirty="0" smtClean="0">
                <a:latin typeface="URW DIN" panose="00000500000000000000" pitchFamily="2" charset="0"/>
              </a:rPr>
              <a:t>sua parola</a:t>
            </a:r>
            <a:r>
              <a:rPr lang="it-IT" sz="2000" dirty="0">
                <a:latin typeface="URW DIN" panose="00000500000000000000" pitchFamily="2" charset="0"/>
              </a:rPr>
              <a:t>, a pregarlo nella tua giornata e – finalmente - a riconoscerlo.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7" y="3220421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48438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1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757386" y="3472257"/>
            <a:ext cx="87507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Nelle </a:t>
            </a:r>
            <a:r>
              <a:rPr lang="it-IT" sz="2000" dirty="0">
                <a:latin typeface="URW DIN" panose="00000500000000000000" pitchFamily="2" charset="0"/>
              </a:rPr>
              <a:t>persone che incontreremo.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Mostraci </a:t>
            </a:r>
            <a:r>
              <a:rPr lang="it-IT" sz="2000" b="1" dirty="0">
                <a:latin typeface="URW DIN" panose="00000500000000000000" pitchFamily="2" charset="0"/>
              </a:rPr>
              <a:t>il tuo volto, Signore</a:t>
            </a:r>
            <a:r>
              <a:rPr lang="it-IT" sz="2000" b="1" dirty="0" smtClean="0">
                <a:latin typeface="URW DIN" panose="00000500000000000000" pitchFamily="2" charset="0"/>
              </a:rPr>
              <a:t>.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Nella tua Parola che ascoltiamo e meditiamo.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Mostraci </a:t>
            </a:r>
            <a:r>
              <a:rPr lang="it-IT" sz="2000" b="1" dirty="0">
                <a:latin typeface="URW DIN" panose="00000500000000000000" pitchFamily="2" charset="0"/>
              </a:rPr>
              <a:t>il tuo volto, Signore</a:t>
            </a:r>
            <a:r>
              <a:rPr lang="it-IT" sz="2000" b="1" dirty="0" smtClean="0">
                <a:latin typeface="URW DIN" panose="00000500000000000000" pitchFamily="2" charset="0"/>
              </a:rPr>
              <a:t>.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Nei poveri, negli ultimi, in chi ha bisogno di tutto.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Mostraci </a:t>
            </a:r>
            <a:r>
              <a:rPr lang="it-IT" sz="2000" b="1" dirty="0">
                <a:latin typeface="URW DIN" panose="00000500000000000000" pitchFamily="2" charset="0"/>
              </a:rPr>
              <a:t>il tuo volto, Signore</a:t>
            </a:r>
            <a:r>
              <a:rPr lang="it-IT" sz="2000" b="1" dirty="0" smtClean="0">
                <a:latin typeface="URW DIN" panose="00000500000000000000" pitchFamily="2" charset="0"/>
              </a:rPr>
              <a:t>.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Nella chiesa, comunità dei credenti.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Mostraci </a:t>
            </a:r>
            <a:r>
              <a:rPr lang="it-IT" sz="2000" b="1" dirty="0">
                <a:latin typeface="URW DIN" panose="00000500000000000000" pitchFamily="2" charset="0"/>
              </a:rPr>
              <a:t>il tuo volto, Signore</a:t>
            </a:r>
            <a:r>
              <a:rPr lang="it-IT" sz="2000" b="1" dirty="0" smtClean="0">
                <a:latin typeface="URW DIN" panose="00000500000000000000" pitchFamily="2" charset="0"/>
              </a:rPr>
              <a:t>.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48438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Sosta nella giornata di oggi di fronte al crocifisso. </a:t>
            </a:r>
            <a:r>
              <a:rPr lang="it-IT" sz="2800" dirty="0" smtClean="0">
                <a:latin typeface="URW DIN" panose="00000500000000000000" pitchFamily="2" charset="0"/>
              </a:rPr>
              <a:t>Gesù rivela </a:t>
            </a:r>
            <a:r>
              <a:rPr lang="it-IT" sz="2800" dirty="0">
                <a:latin typeface="URW DIN" panose="00000500000000000000" pitchFamily="2" charset="0"/>
              </a:rPr>
              <a:t>il suo amore nel dono di sé fino alla morte.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" y="748438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260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125</cp:revision>
  <dcterms:created xsi:type="dcterms:W3CDTF">2023-01-12T09:17:38Z</dcterms:created>
  <dcterms:modified xsi:type="dcterms:W3CDTF">2024-02-20T14:26:30Z</dcterms:modified>
</cp:coreProperties>
</file>