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5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23526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74" y="3660070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Luca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(17,22-25)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40720"/>
            <a:ext cx="7626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Disse poi ai discepoli: «Verranno giorni in cui </a:t>
            </a:r>
            <a:r>
              <a:rPr lang="it-IT" sz="2000" dirty="0" smtClean="0">
                <a:latin typeface="URW DIN" panose="00000500000000000000" pitchFamily="2" charset="0"/>
              </a:rPr>
              <a:t>desidererete vedere </a:t>
            </a:r>
            <a:r>
              <a:rPr lang="it-IT" sz="2000" dirty="0">
                <a:latin typeface="URW DIN" panose="00000500000000000000" pitchFamily="2" charset="0"/>
              </a:rPr>
              <a:t>anche uno solo dei giorni del Figlio dell’uomo, </a:t>
            </a:r>
            <a:r>
              <a:rPr lang="it-IT" sz="2000" dirty="0" smtClean="0">
                <a:latin typeface="URW DIN" panose="00000500000000000000" pitchFamily="2" charset="0"/>
              </a:rPr>
              <a:t>ma non </a:t>
            </a:r>
            <a:r>
              <a:rPr lang="it-IT" sz="2000" dirty="0">
                <a:latin typeface="URW DIN" panose="00000500000000000000" pitchFamily="2" charset="0"/>
              </a:rPr>
              <a:t>lo vedrete. Vi diranno: “Eccolo là”, oppure: “</a:t>
            </a:r>
            <a:r>
              <a:rPr lang="it-IT" sz="2000" dirty="0" smtClean="0">
                <a:latin typeface="URW DIN" panose="00000500000000000000" pitchFamily="2" charset="0"/>
              </a:rPr>
              <a:t>Eccolo qui</a:t>
            </a:r>
            <a:r>
              <a:rPr lang="it-IT" sz="2000" dirty="0">
                <a:latin typeface="URW DIN" panose="00000500000000000000" pitchFamily="2" charset="0"/>
              </a:rPr>
              <a:t>”; non andateci, non seguiteli. Perché come la </a:t>
            </a:r>
            <a:r>
              <a:rPr lang="it-IT" sz="2000" dirty="0" smtClean="0">
                <a:latin typeface="URW DIN" panose="00000500000000000000" pitchFamily="2" charset="0"/>
              </a:rPr>
              <a:t>folgore, guizzando</a:t>
            </a:r>
            <a:r>
              <a:rPr lang="it-IT" sz="2000" dirty="0">
                <a:latin typeface="URW DIN" panose="00000500000000000000" pitchFamily="2" charset="0"/>
              </a:rPr>
              <a:t>, brilla da un capo all’altro del cielo, così sarà </a:t>
            </a:r>
            <a:r>
              <a:rPr lang="it-IT" sz="2000" dirty="0" smtClean="0">
                <a:latin typeface="URW DIN" panose="00000500000000000000" pitchFamily="2" charset="0"/>
              </a:rPr>
              <a:t>il Figlio </a:t>
            </a:r>
            <a:r>
              <a:rPr lang="it-IT" sz="2000" dirty="0">
                <a:latin typeface="URW DIN" panose="00000500000000000000" pitchFamily="2" charset="0"/>
              </a:rPr>
              <a:t>dell’uomo nel suo giorno. Ma prima è necessario </a:t>
            </a:r>
            <a:r>
              <a:rPr lang="it-IT" sz="2000" dirty="0" smtClean="0">
                <a:latin typeface="URW DIN" panose="00000500000000000000" pitchFamily="2" charset="0"/>
              </a:rPr>
              <a:t>che egli </a:t>
            </a:r>
            <a:r>
              <a:rPr lang="it-IT" sz="2000" dirty="0">
                <a:latin typeface="URW DIN" panose="00000500000000000000" pitchFamily="2" charset="0"/>
              </a:rPr>
              <a:t>soffra molto e venga rifiutato da questa generazione».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88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7" y="3604849"/>
            <a:ext cx="6832107" cy="23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Oggi - ma è stato così in tutte le epoche - è molto </a:t>
            </a:r>
            <a:r>
              <a:rPr lang="it-IT" sz="2000" dirty="0" smtClean="0">
                <a:latin typeface="URW DIN" panose="00000500000000000000" pitchFamily="2" charset="0"/>
              </a:rPr>
              <a:t>frequente il </a:t>
            </a:r>
            <a:r>
              <a:rPr lang="it-IT" sz="2000" dirty="0">
                <a:latin typeface="URW DIN" panose="00000500000000000000" pitchFamily="2" charset="0"/>
              </a:rPr>
              <a:t>desiderio di conoscere il futuro, di sapere come </a:t>
            </a:r>
            <a:r>
              <a:rPr lang="it-IT" sz="2000" dirty="0" smtClean="0">
                <a:latin typeface="URW DIN" panose="00000500000000000000" pitchFamily="2" charset="0"/>
              </a:rPr>
              <a:t>andranno a </a:t>
            </a:r>
            <a:r>
              <a:rPr lang="it-IT" sz="2000" dirty="0">
                <a:latin typeface="URW DIN" panose="00000500000000000000" pitchFamily="2" charset="0"/>
              </a:rPr>
              <a:t>finire le cose. E così si fa ricorso ad oroscopi o ad </a:t>
            </a:r>
            <a:r>
              <a:rPr lang="it-IT" sz="2000" dirty="0" smtClean="0">
                <a:latin typeface="URW DIN" panose="00000500000000000000" pitchFamily="2" charset="0"/>
              </a:rPr>
              <a:t>altri mezzi improbabili</a:t>
            </a:r>
            <a:r>
              <a:rPr lang="it-IT" sz="2000" dirty="0">
                <a:latin typeface="URW DIN" panose="00000500000000000000" pitchFamily="2" charset="0"/>
              </a:rPr>
              <a:t>. Il Signore ci avvisa di non seguire coloro che </a:t>
            </a:r>
            <a:r>
              <a:rPr lang="it-IT" sz="2000" dirty="0" smtClean="0">
                <a:latin typeface="URW DIN" panose="00000500000000000000" pitchFamily="2" charset="0"/>
              </a:rPr>
              <a:t>usano criteri </a:t>
            </a:r>
            <a:r>
              <a:rPr lang="it-IT" sz="2000" dirty="0">
                <a:latin typeface="URW DIN" panose="00000500000000000000" pitchFamily="2" charset="0"/>
              </a:rPr>
              <a:t>mondani nel giudicare l’affermarsi del Regno: “non seguiteli</a:t>
            </a:r>
            <a:r>
              <a:rPr lang="it-IT" sz="2000" dirty="0" smtClean="0">
                <a:latin typeface="URW DIN" panose="00000500000000000000" pitchFamily="2" charset="0"/>
              </a:rPr>
              <a:t>”. Quando </a:t>
            </a:r>
            <a:r>
              <a:rPr lang="it-IT" sz="2000" dirty="0">
                <a:latin typeface="URW DIN" panose="00000500000000000000" pitchFamily="2" charset="0"/>
              </a:rPr>
              <a:t>il Signore Gesù tornerà sulla terra, quel giorno sarà inconfondibile!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88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747" y="2775292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764303"/>
            <a:ext cx="432162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502928" y="3475741"/>
            <a:ext cx="780942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Sento </a:t>
            </a:r>
            <a:r>
              <a:rPr lang="it-IT" sz="2000" dirty="0"/>
              <a:t>molte promesse ma non vedo l’impegno </a:t>
            </a:r>
            <a:r>
              <a:rPr lang="it-IT" sz="2000" dirty="0" smtClean="0"/>
              <a:t>nel mantenerle</a:t>
            </a:r>
            <a:r>
              <a:rPr lang="it-IT" sz="2000" dirty="0"/>
              <a:t>. </a:t>
            </a:r>
            <a:r>
              <a:rPr lang="it-IT" sz="2000" b="1" dirty="0"/>
              <a:t>Proteggimi, Signore, in te mi rifugio</a:t>
            </a:r>
            <a:r>
              <a:rPr lang="it-IT" sz="2000" b="1" dirty="0" smtClean="0"/>
              <a:t>.</a:t>
            </a:r>
            <a:endParaRPr lang="it-IT" sz="2000" b="1" dirty="0"/>
          </a:p>
          <a:p>
            <a:pPr>
              <a:spcAft>
                <a:spcPts val="600"/>
              </a:spcAft>
            </a:pPr>
            <a:r>
              <a:rPr lang="it-IT" sz="2000" dirty="0"/>
              <a:t>I conflitti e le ingiustizie mi fanno paura.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Proteggimi</a:t>
            </a:r>
            <a:r>
              <a:rPr lang="it-IT" sz="2000" b="1" dirty="0"/>
              <a:t>, Signore, in te mi rifugio</a:t>
            </a:r>
            <a:r>
              <a:rPr lang="it-IT" sz="2000" b="1" dirty="0" smtClean="0"/>
              <a:t>.</a:t>
            </a:r>
            <a:endParaRPr lang="it-IT" sz="2000" b="1" dirty="0"/>
          </a:p>
          <a:p>
            <a:pPr>
              <a:spcAft>
                <a:spcPts val="600"/>
              </a:spcAft>
            </a:pPr>
            <a:r>
              <a:rPr lang="it-IT" sz="2000" dirty="0"/>
              <a:t>Soffro la mancanza di sincerità soprattutto con chi conosco.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Proteggimi</a:t>
            </a:r>
            <a:r>
              <a:rPr lang="it-IT" sz="2000" b="1" dirty="0"/>
              <a:t>, Signore, in te mi rifugio</a:t>
            </a:r>
            <a:r>
              <a:rPr lang="it-IT" sz="2000" b="1" dirty="0" smtClean="0"/>
              <a:t>.</a:t>
            </a:r>
            <a:endParaRPr lang="it-IT" sz="2000" b="1" dirty="0"/>
          </a:p>
          <a:p>
            <a:pPr>
              <a:spcAft>
                <a:spcPts val="600"/>
              </a:spcAft>
            </a:pPr>
            <a:r>
              <a:rPr lang="it-IT" sz="2000" dirty="0"/>
              <a:t>Mi abbandono alla tua misericordia.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Proteggimi</a:t>
            </a:r>
            <a:r>
              <a:rPr lang="it-IT" sz="2000" b="1" dirty="0"/>
              <a:t>, Signore, in te mi rifugio</a:t>
            </a:r>
            <a:r>
              <a:rPr lang="it-IT" sz="2000" b="1" dirty="0" smtClean="0"/>
              <a:t>.</a:t>
            </a:r>
            <a:endParaRPr lang="it-IT" sz="2000" b="1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88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773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Dedica una preghiera a chi – nella tua comunità cristiana </a:t>
            </a:r>
            <a:r>
              <a:rPr lang="it-IT" sz="2800" dirty="0" smtClean="0">
                <a:latin typeface="URW DIN" panose="00000500000000000000" pitchFamily="2" charset="0"/>
              </a:rPr>
              <a:t>– dedica </a:t>
            </a:r>
            <a:r>
              <a:rPr lang="it-IT" sz="2800" dirty="0">
                <a:latin typeface="URW DIN" panose="00000500000000000000" pitchFamily="2" charset="0"/>
              </a:rPr>
              <a:t>il proprio tempo per il bene degli altri.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88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242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129</cp:revision>
  <dcterms:created xsi:type="dcterms:W3CDTF">2023-01-12T09:17:38Z</dcterms:created>
  <dcterms:modified xsi:type="dcterms:W3CDTF">2024-02-20T14:27:47Z</dcterms:modified>
</cp:coreProperties>
</file>