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5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23526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4" y="3612603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Matteo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(16,20.22)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29" y="3740720"/>
            <a:ext cx="8144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«In verità, in verità io vi dico: voi piangerete e gemerete, ma</a:t>
            </a:r>
          </a:p>
          <a:p>
            <a:r>
              <a:rPr lang="it-IT" sz="2000" dirty="0">
                <a:latin typeface="URW DIN" panose="00000500000000000000" pitchFamily="2" charset="0"/>
              </a:rPr>
              <a:t>il mondo si rallegrerà. Voi sarete nella tristezza, ma la vostra</a:t>
            </a:r>
          </a:p>
          <a:p>
            <a:r>
              <a:rPr lang="it-IT" sz="2000" dirty="0">
                <a:latin typeface="URW DIN" panose="00000500000000000000" pitchFamily="2" charset="0"/>
              </a:rPr>
              <a:t>tristezza si cambierà in gioia. […] Anche voi, ora, siete nel</a:t>
            </a:r>
          </a:p>
          <a:p>
            <a:r>
              <a:rPr lang="it-IT" sz="2000" dirty="0">
                <a:latin typeface="URW DIN" panose="00000500000000000000" pitchFamily="2" charset="0"/>
              </a:rPr>
              <a:t>dolore; ma vi vedrò di nuovo e il vostro cuore si rallegrerà e</a:t>
            </a:r>
          </a:p>
          <a:p>
            <a:r>
              <a:rPr lang="it-IT" sz="2000" dirty="0">
                <a:latin typeface="URW DIN" panose="00000500000000000000" pitchFamily="2" charset="0"/>
              </a:rPr>
              <a:t>nessuno potrà togliervi la vostra gioia».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544299"/>
            <a:ext cx="6852699" cy="270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Si avvicinano la passione e la morte di Gesù, lui ne </a:t>
            </a:r>
            <a:r>
              <a:rPr lang="it-IT" sz="2000" dirty="0" smtClean="0">
                <a:latin typeface="URW DIN" panose="00000500000000000000" pitchFamily="2" charset="0"/>
              </a:rPr>
              <a:t>è consapevole e </a:t>
            </a:r>
            <a:r>
              <a:rPr lang="it-IT" sz="2000" dirty="0">
                <a:latin typeface="URW DIN" panose="00000500000000000000" pitchFamily="2" charset="0"/>
              </a:rPr>
              <a:t>sa che getteranno nella tristezza i suoi </a:t>
            </a:r>
            <a:r>
              <a:rPr lang="it-IT" sz="2000" dirty="0" smtClean="0">
                <a:latin typeface="URW DIN" panose="00000500000000000000" pitchFamily="2" charset="0"/>
              </a:rPr>
              <a:t>discepoli. A </a:t>
            </a:r>
            <a:r>
              <a:rPr lang="it-IT" sz="2000" dirty="0">
                <a:latin typeface="URW DIN" panose="00000500000000000000" pitchFamily="2" charset="0"/>
              </a:rPr>
              <a:t>questa desolazione si oppone l’allegria del mondo, </a:t>
            </a:r>
            <a:r>
              <a:rPr lang="it-IT" sz="2000" dirty="0" smtClean="0">
                <a:latin typeface="URW DIN" panose="00000500000000000000" pitchFamily="2" charset="0"/>
              </a:rPr>
              <a:t>ma l’evangelista </a:t>
            </a:r>
            <a:r>
              <a:rPr lang="it-IT" sz="2000" dirty="0">
                <a:latin typeface="URW DIN" panose="00000500000000000000" pitchFamily="2" charset="0"/>
              </a:rPr>
              <a:t>pone il suo accento sulla promessa di un nuovo </a:t>
            </a:r>
            <a:r>
              <a:rPr lang="it-IT" sz="2000" dirty="0" smtClean="0">
                <a:latin typeface="URW DIN" panose="00000500000000000000" pitchFamily="2" charset="0"/>
              </a:rPr>
              <a:t>incontro. L’incontro </a:t>
            </a:r>
            <a:r>
              <a:rPr lang="it-IT" sz="2000" dirty="0">
                <a:latin typeface="URW DIN" panose="00000500000000000000" pitchFamily="2" charset="0"/>
              </a:rPr>
              <a:t>con Gesù risorto è in grado di trasformare e far </a:t>
            </a:r>
            <a:r>
              <a:rPr lang="it-IT" sz="2000" dirty="0" smtClean="0">
                <a:latin typeface="URW DIN" panose="00000500000000000000" pitchFamily="2" charset="0"/>
              </a:rPr>
              <a:t>germogliare anche </a:t>
            </a:r>
            <a:r>
              <a:rPr lang="it-IT" sz="2000" dirty="0">
                <a:latin typeface="URW DIN" panose="00000500000000000000" pitchFamily="2" charset="0"/>
              </a:rPr>
              <a:t>il dolore. La risurrezione è consolazione, gioia eterna, pace </a:t>
            </a:r>
            <a:r>
              <a:rPr lang="it-IT" sz="2000" dirty="0" smtClean="0">
                <a:latin typeface="URW DIN" panose="00000500000000000000" pitchFamily="2" charset="0"/>
              </a:rPr>
              <a:t>che nessuno </a:t>
            </a:r>
            <a:r>
              <a:rPr lang="it-IT" sz="2000" dirty="0">
                <a:latin typeface="URW DIN" panose="00000500000000000000" pitchFamily="2" charset="0"/>
              </a:rPr>
              <a:t>potrà togliere.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41" y="3533954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507076" y="3479687"/>
            <a:ext cx="593376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/>
              <a:t>Signore, illuminami e guidami nella fede,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nella speranza e </a:t>
            </a:r>
            <a:r>
              <a:rPr lang="it-IT" sz="2000" dirty="0"/>
              <a:t>nella </a:t>
            </a:r>
            <a:r>
              <a:rPr lang="it-IT" sz="2000" dirty="0" smtClean="0"/>
              <a:t>carità.</a:t>
            </a:r>
            <a:br>
              <a:rPr lang="it-IT" sz="2000" dirty="0" smtClean="0"/>
            </a:br>
            <a:r>
              <a:rPr lang="it-IT" sz="2000" dirty="0" smtClean="0"/>
              <a:t>La </a:t>
            </a:r>
            <a:r>
              <a:rPr lang="it-IT" sz="2000" dirty="0"/>
              <a:t>strada che tu hai percorso sia da me </a:t>
            </a:r>
            <a:r>
              <a:rPr lang="it-IT" sz="2000" dirty="0" smtClean="0"/>
              <a:t>seguita.</a:t>
            </a:r>
            <a:br>
              <a:rPr lang="it-IT" sz="2000" dirty="0" smtClean="0"/>
            </a:br>
            <a:r>
              <a:rPr lang="it-IT" sz="2000" dirty="0" smtClean="0"/>
              <a:t>Tutto </a:t>
            </a:r>
            <a:r>
              <a:rPr lang="it-IT" sz="2000" dirty="0"/>
              <a:t>ciò che tu ami sia da me </a:t>
            </a:r>
            <a:r>
              <a:rPr lang="it-IT" sz="2000" dirty="0" smtClean="0"/>
              <a:t>amato.</a:t>
            </a:r>
            <a:br>
              <a:rPr lang="it-IT" sz="2000" dirty="0" smtClean="0"/>
            </a:br>
            <a:r>
              <a:rPr lang="it-IT" sz="2000" dirty="0" smtClean="0"/>
              <a:t>Tu</a:t>
            </a:r>
            <a:r>
              <a:rPr lang="it-IT" sz="2000" dirty="0"/>
              <a:t>, Luce, illumina le mie </a:t>
            </a:r>
            <a:r>
              <a:rPr lang="it-IT" sz="2000" dirty="0" smtClean="0"/>
              <a:t>tenebre.</a:t>
            </a:r>
            <a:br>
              <a:rPr lang="it-IT" sz="2000" dirty="0" smtClean="0"/>
            </a:br>
            <a:r>
              <a:rPr lang="it-IT" sz="2000" dirty="0" smtClean="0"/>
              <a:t>Tu</a:t>
            </a:r>
            <a:r>
              <a:rPr lang="it-IT" sz="2000" dirty="0"/>
              <a:t>, Forza, sorreggi la mia debolezza!</a:t>
            </a:r>
          </a:p>
          <a:p>
            <a:pPr algn="r">
              <a:spcAft>
                <a:spcPts val="600"/>
              </a:spcAft>
            </a:pPr>
            <a:r>
              <a:rPr lang="it-IT" sz="2000" i="1" dirty="0"/>
              <a:t>(M. </a:t>
            </a:r>
            <a:r>
              <a:rPr lang="it-IT" sz="2000" i="1" dirty="0" err="1"/>
              <a:t>Delbrêl</a:t>
            </a:r>
            <a:r>
              <a:rPr lang="it-IT" sz="2000" i="1" dirty="0"/>
              <a:t>)</a:t>
            </a:r>
            <a:endParaRPr lang="it-IT" sz="2000" b="1" i="1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7021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C’è una situazione di pianto o di tristezza che ti è vicina? Prova ad accompagnarla con delicatezza.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198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127</cp:revision>
  <dcterms:created xsi:type="dcterms:W3CDTF">2023-01-12T09:17:38Z</dcterms:created>
  <dcterms:modified xsi:type="dcterms:W3CDTF">2024-02-20T14:29:44Z</dcterms:modified>
</cp:coreProperties>
</file>