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5FA4"/>
    <a:srgbClr val="A2C612"/>
    <a:srgbClr val="825DC8"/>
    <a:srgbClr val="FDC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/>
    <p:restoredTop sz="94703"/>
  </p:normalViewPr>
  <p:slideViewPr>
    <p:cSldViewPr snapToGrid="0">
      <p:cViewPr varScale="1">
        <p:scale>
          <a:sx n="109" d="100"/>
          <a:sy n="109" d="100"/>
        </p:scale>
        <p:origin x="12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60013-BCC7-A845-9DF2-2A82FEC0483F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6F211-5907-2E44-A69D-67C2027CB8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77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F82C33-9683-C4C4-08B3-4DF1171BD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EE208D6-6DDC-EF44-A0E4-9F7D02246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128C5C-0D33-3D0C-4549-EEA2A0DD5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6048ADA-991E-11C9-45E4-7A2893BEA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54CF36-E380-A615-71D6-25C79409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2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5E68D6-3B22-BDF1-E55C-DB506B582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5A0032F-F6B0-75AF-BBC8-50800BEB1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4A9E344-FF16-042A-46BF-A48BF509A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DA72FA-4111-1F3B-8EF5-A19CE42C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2B240E7-56DD-46C7-3BEC-7ACD0185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720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088CF3A-E6DA-795C-E447-6019B4027B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EF02F91-30DE-1F04-7FD6-132BB963B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D897B1-8967-6F65-018E-66DE3CA83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EE0333-F8B2-71AF-A171-874260842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B0938D-F022-0463-A533-3C3B7D762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8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5A6DB3-9A7D-67B4-86F0-E1F08356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ED143A-4BC5-0C17-E499-754A32A09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2F42CE-9EDD-611F-764B-CAEC3CA7A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58D876F-D756-5598-B5AF-19031BF2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2AB31E-4F90-8C82-308E-C981DA4CA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31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4CB15F-C55E-68D7-4D5E-B5D41B61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C6C5535-7192-9FAE-AD56-50A7D7EDC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B623E7-A63E-3FF6-A19B-30F3E3E8C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713605-21E0-DCDC-5D0D-3C56959B0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801EDE-4191-AC9B-FD5D-B05846B52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57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97024F-5DD9-12EF-8712-7B405CCD7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F266BF-1E23-1ABC-D5F1-8A7F7B8D7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19CBBAA-CAB0-35FF-705F-CE5F2A22C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21FF83B-6391-7682-9213-4C170CE4A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4401140-EBF0-4B42-F28B-DA9667727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B99D4C9-6A8E-5391-8949-5BE35F73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47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0A7525-E6AD-A0F4-A727-40016B236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28CF152-FA95-4678-C9C9-876A7E2EF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95A397A-7DC1-24D6-2DAC-DC65CC617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B20F1D7-289E-78EE-732C-515BAB914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314AFEA-BB79-AEE9-2EC6-9D1AC2BBD1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E753570-F2EF-2B76-1250-37F70F4D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2B4F184-98EF-EAF3-2B76-B5ECF9412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2B08E5A-1A4D-303A-21EA-8D20465D9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27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79E4AD-05F1-464F-A47D-F7D4519A2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03818C1-8E94-074E-2121-04760E77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C0C6BED-D33B-D9B9-457F-B94C577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04730A1-C988-CA93-311D-4C2FD488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02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82D4A3A-4AA7-309F-E5E0-8619ED653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8FB3D18-DBAB-0CF5-FC43-E3CC5FC6C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E533EFE-453F-156C-B145-FB37093C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52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C97C58-5AE7-BC1C-7D1B-ABCB276BB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54E4E5D-4D5A-00AC-8070-A11818E5A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6233F16-F31C-C197-12B4-A82DC1BCD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972AF5E-B309-40E4-B94F-7C8A30962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705A4C5-8E1D-F78C-3065-4BD86B211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E98D1BF-8472-FEA7-4D13-D1C481E7D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27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86169A-A576-FA74-1F05-F79A2EFF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152BAE8-A5BC-EB0C-9D71-3B83B339CD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E69B0DF-BB67-D968-23A4-13A02DBBA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3F4CFD6-84F7-D11B-B087-4548252D1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3FF00D8-DC31-4D9E-CA7C-0EF30AF4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F6527F7-1E34-CCC7-9CB2-A37E7D99C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60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797FD95-2300-71A7-4F92-F1B5D907E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685C183-5149-5ED4-5E4D-38A0293C8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C88FD0-0469-C1EC-240D-113A40F8E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7505B8-0523-53F1-94B2-F4E18E835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9A6C430-C9D3-B76C-14E4-96A8DD50E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57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95A61-EDC7-A7AB-E3CC-3D43EDD73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>
            <a:extLst>
              <a:ext uri="{FF2B5EF4-FFF2-40B4-BE49-F238E27FC236}">
                <a16:creationId xmlns:a16="http://schemas.microsoft.com/office/drawing/2014/main" id="{2491FD6D-1246-D7C0-0231-5FEA7DDEA63E}"/>
              </a:ext>
            </a:extLst>
          </p:cNvPr>
          <p:cNvSpPr/>
          <p:nvPr/>
        </p:nvSpPr>
        <p:spPr>
          <a:xfrm>
            <a:off x="3397552" y="5605674"/>
            <a:ext cx="8794448" cy="564385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3" name="Ritardo 22">
            <a:extLst>
              <a:ext uri="{FF2B5EF4-FFF2-40B4-BE49-F238E27FC236}">
                <a16:creationId xmlns:a16="http://schemas.microsoft.com/office/drawing/2014/main" id="{729FC1BD-28F0-B49E-7C49-A3DFA44F4CBB}"/>
              </a:ext>
            </a:extLst>
          </p:cNvPr>
          <p:cNvSpPr/>
          <p:nvPr/>
        </p:nvSpPr>
        <p:spPr>
          <a:xfrm rot="10800000">
            <a:off x="2848595" y="5605674"/>
            <a:ext cx="564385" cy="564385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8F8AE7A7-6687-9694-2F98-05B7E3852F65}"/>
              </a:ext>
            </a:extLst>
          </p:cNvPr>
          <p:cNvSpPr txBox="1"/>
          <p:nvPr/>
        </p:nvSpPr>
        <p:spPr>
          <a:xfrm>
            <a:off x="3219129" y="5584587"/>
            <a:ext cx="7818792" cy="61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2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MERCOLEDÌ 5</a:t>
            </a:r>
            <a:r>
              <a:rPr lang="it-IT" sz="32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32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32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Immagine 24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2521E6AA-0326-5B52-4833-144803F9BF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343" b="36353"/>
          <a:stretch/>
        </p:blipFill>
        <p:spPr>
          <a:xfrm rot="10800000" flipH="1">
            <a:off x="7750020" y="0"/>
            <a:ext cx="4441980" cy="470273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4A9076A-3365-9F0F-054B-4A0531A82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129" y="3730665"/>
            <a:ext cx="4709310" cy="309441"/>
          </a:xfrm>
          <a:prstGeom prst="rect">
            <a:avLst/>
          </a:prstGeom>
        </p:spPr>
      </p:pic>
      <p:pic>
        <p:nvPicPr>
          <p:cNvPr id="8" name="Immagine 7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ECA22E52-95CD-D6EA-A09D-AAC8772258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r="22253" b="66966"/>
          <a:stretch/>
        </p:blipFill>
        <p:spPr>
          <a:xfrm flipH="1" flipV="1">
            <a:off x="0" y="-1"/>
            <a:ext cx="3465420" cy="244077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BCF4E8C-4730-41E9-4C39-5F8F781137C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30735" y="390717"/>
            <a:ext cx="6800734" cy="422154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346598A-7373-173D-7F43-9385BD8E47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452" y="5691695"/>
            <a:ext cx="2458720" cy="40513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401" y="823526"/>
            <a:ext cx="2270668" cy="2270668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519" y="3612603"/>
            <a:ext cx="9480102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27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>
            <a:extLst>
              <a:ext uri="{FF2B5EF4-FFF2-40B4-BE49-F238E27FC236}">
                <a16:creationId xmlns:a16="http://schemas.microsoft.com/office/drawing/2014/main" id="{91BE4A87-D94B-5F01-AE47-844C8D5946FD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itardo 17">
            <a:extLst>
              <a:ext uri="{FF2B5EF4-FFF2-40B4-BE49-F238E27FC236}">
                <a16:creationId xmlns:a16="http://schemas.microsoft.com/office/drawing/2014/main" id="{85DE0ECD-DAD9-31D9-1382-1D38B79C5162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AD05515-54CA-2BCF-36BE-ADB431EA498D}"/>
              </a:ext>
            </a:extLst>
          </p:cNvPr>
          <p:cNvSpPr txBox="1"/>
          <p:nvPr/>
        </p:nvSpPr>
        <p:spPr>
          <a:xfrm>
            <a:off x="502929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MERCOLEDÌ 5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2E3C8806-DBF0-2447-FF8A-394A4BD7A0AD}"/>
              </a:ext>
            </a:extLst>
          </p:cNvPr>
          <p:cNvSpPr txBox="1"/>
          <p:nvPr/>
        </p:nvSpPr>
        <p:spPr>
          <a:xfrm>
            <a:off x="502929" y="3176283"/>
            <a:ext cx="74448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i="1" dirty="0" smtClean="0">
                <a:solidFill>
                  <a:srgbClr val="A2C612"/>
                </a:solidFill>
                <a:latin typeface="Museo Sans Rounded" panose="02000000000000000000" pitchFamily="2" charset="0"/>
                <a:ea typeface="Times New Roman" panose="02020603050405020304" pitchFamily="18" charset="0"/>
              </a:rPr>
              <a:t>Dal Vangelo di Matteo </a:t>
            </a:r>
            <a:r>
              <a:rPr lang="it-IT" sz="2000" b="1" i="1" dirty="0" smtClean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</a:rPr>
              <a:t>(12,47-50)</a:t>
            </a:r>
            <a:r>
              <a:rPr lang="it-IT" sz="2000" dirty="0" smtClean="0">
                <a:solidFill>
                  <a:srgbClr val="A2C612"/>
                </a:solidFill>
                <a:effectLst/>
                <a:latin typeface="Museo Sans Rounded" panose="02000000000000000000" pitchFamily="2" charset="0"/>
              </a:rPr>
              <a:t> </a:t>
            </a:r>
            <a:endParaRPr lang="it-IT" sz="2000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DBE6B59A-D97D-1D5A-CFE0-CE3D46B9E120}"/>
              </a:ext>
            </a:extLst>
          </p:cNvPr>
          <p:cNvSpPr txBox="1"/>
          <p:nvPr/>
        </p:nvSpPr>
        <p:spPr>
          <a:xfrm>
            <a:off x="502930" y="3740720"/>
            <a:ext cx="77179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URW DIN" panose="00000500000000000000" pitchFamily="2" charset="0"/>
              </a:rPr>
              <a:t>Qualcuno gli disse: “Ecco, tua madre e i tuoi fratelli </a:t>
            </a:r>
            <a:r>
              <a:rPr lang="it-IT" sz="2000" dirty="0" smtClean="0">
                <a:latin typeface="URW DIN" panose="00000500000000000000" pitchFamily="2" charset="0"/>
              </a:rPr>
              <a:t>stanno fuori </a:t>
            </a:r>
            <a:r>
              <a:rPr lang="it-IT" sz="2000" dirty="0">
                <a:latin typeface="URW DIN" panose="00000500000000000000" pitchFamily="2" charset="0"/>
              </a:rPr>
              <a:t>e cercano di parlarti”. Ed egli, rispondendo a chi </a:t>
            </a:r>
            <a:r>
              <a:rPr lang="it-IT" sz="2000" dirty="0" smtClean="0">
                <a:latin typeface="URW DIN" panose="00000500000000000000" pitchFamily="2" charset="0"/>
              </a:rPr>
              <a:t>gli parlava</a:t>
            </a:r>
            <a:r>
              <a:rPr lang="it-IT" sz="2000" dirty="0">
                <a:latin typeface="URW DIN" panose="00000500000000000000" pitchFamily="2" charset="0"/>
              </a:rPr>
              <a:t>, disse: “Chi è mia madre e chi sono i miei fratelli</a:t>
            </a:r>
            <a:r>
              <a:rPr lang="it-IT" sz="2000" dirty="0" smtClean="0">
                <a:latin typeface="URW DIN" panose="00000500000000000000" pitchFamily="2" charset="0"/>
              </a:rPr>
              <a:t>?”. Poi</a:t>
            </a:r>
            <a:r>
              <a:rPr lang="it-IT" sz="2000" dirty="0">
                <a:latin typeface="URW DIN" panose="00000500000000000000" pitchFamily="2" charset="0"/>
              </a:rPr>
              <a:t>, tendendo la mano verso i suoi discepoli, disse: “</a:t>
            </a:r>
            <a:r>
              <a:rPr lang="it-IT" sz="2000" dirty="0" smtClean="0">
                <a:latin typeface="URW DIN" panose="00000500000000000000" pitchFamily="2" charset="0"/>
              </a:rPr>
              <a:t>Ecco mia </a:t>
            </a:r>
            <a:r>
              <a:rPr lang="it-IT" sz="2000" dirty="0">
                <a:latin typeface="URW DIN" panose="00000500000000000000" pitchFamily="2" charset="0"/>
              </a:rPr>
              <a:t>madre e i miei fratelli! Perché chiunque fa la </a:t>
            </a:r>
            <a:r>
              <a:rPr lang="it-IT" sz="2000" dirty="0" smtClean="0">
                <a:latin typeface="URW DIN" panose="00000500000000000000" pitchFamily="2" charset="0"/>
              </a:rPr>
              <a:t>volontà del </a:t>
            </a:r>
            <a:r>
              <a:rPr lang="it-IT" sz="2000" dirty="0">
                <a:latin typeface="URW DIN" panose="00000500000000000000" pitchFamily="2" charset="0"/>
              </a:rPr>
              <a:t>Padre mio che è nei cieli, egli è per me fratello, </a:t>
            </a:r>
            <a:r>
              <a:rPr lang="it-IT" sz="2000" dirty="0" smtClean="0">
                <a:latin typeface="URW DIN" panose="00000500000000000000" pitchFamily="2" charset="0"/>
              </a:rPr>
              <a:t>sorella e </a:t>
            </a:r>
            <a:r>
              <a:rPr lang="it-IT" sz="2000" dirty="0">
                <a:latin typeface="URW DIN" panose="00000500000000000000" pitchFamily="2" charset="0"/>
              </a:rPr>
              <a:t>madre”.</a:t>
            </a:r>
          </a:p>
        </p:txBody>
      </p:sp>
      <p:pic>
        <p:nvPicPr>
          <p:cNvPr id="36" name="Immagine 35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BA866602-9D0F-C9E5-7441-097153987C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pic>
        <p:nvPicPr>
          <p:cNvPr id="39" name="Immagine 38">
            <a:extLst>
              <a:ext uri="{FF2B5EF4-FFF2-40B4-BE49-F238E27FC236}">
                <a16:creationId xmlns:a16="http://schemas.microsoft.com/office/drawing/2014/main" id="{D8259AF3-C91E-7834-78F8-A8BFB894FD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pic>
        <p:nvPicPr>
          <p:cNvPr id="45" name="Immagin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817" y="4383096"/>
            <a:ext cx="1771219" cy="1771219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250" y="763237"/>
            <a:ext cx="9480102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01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804D02A-09D0-0F4F-47C6-91C476E8153C}"/>
              </a:ext>
            </a:extLst>
          </p:cNvPr>
          <p:cNvSpPr txBox="1"/>
          <p:nvPr/>
        </p:nvSpPr>
        <p:spPr>
          <a:xfrm>
            <a:off x="502929" y="2839399"/>
            <a:ext cx="7444812" cy="65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Breve Spiegazione</a:t>
            </a:r>
            <a:endParaRPr lang="it-IT" sz="3600" i="1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magine 10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7674B83B-1E18-3443-182E-54BB7DCA38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B8EC3D19-C783-FF14-9A34-6503DFD508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0931544-F456-42EE-0099-9E18DF69C949}"/>
              </a:ext>
            </a:extLst>
          </p:cNvPr>
          <p:cNvSpPr txBox="1"/>
          <p:nvPr/>
        </p:nvSpPr>
        <p:spPr>
          <a:xfrm>
            <a:off x="1676167" y="3544299"/>
            <a:ext cx="7088860" cy="2397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latin typeface="URW DIN" panose="00000500000000000000" pitchFamily="2" charset="0"/>
              </a:rPr>
              <a:t>Quando si parla di parentela, si intende qualcosa di </a:t>
            </a:r>
            <a:r>
              <a:rPr lang="it-IT" sz="2000" dirty="0" smtClean="0">
                <a:latin typeface="URW DIN" panose="00000500000000000000" pitchFamily="2" charset="0"/>
              </a:rPr>
              <a:t>noto, conosciuto</a:t>
            </a:r>
            <a:r>
              <a:rPr lang="it-IT" sz="2000" dirty="0">
                <a:latin typeface="URW DIN" panose="00000500000000000000" pitchFamily="2" charset="0"/>
              </a:rPr>
              <a:t>, ovvio. Qui invece Gesù porta lo sguardo al </a:t>
            </a:r>
            <a:r>
              <a:rPr lang="it-IT" sz="2000" dirty="0" smtClean="0">
                <a:latin typeface="URW DIN" panose="00000500000000000000" pitchFamily="2" charset="0"/>
              </a:rPr>
              <a:t>di là </a:t>
            </a:r>
            <a:r>
              <a:rPr lang="it-IT" sz="2000" dirty="0">
                <a:latin typeface="URW DIN" panose="00000500000000000000" pitchFamily="2" charset="0"/>
              </a:rPr>
              <a:t>del semplice rapporto naturale. C’è uno stravedere: </a:t>
            </a:r>
            <a:r>
              <a:rPr lang="it-IT" sz="2000" dirty="0" smtClean="0">
                <a:latin typeface="URW DIN" panose="00000500000000000000" pitchFamily="2" charset="0"/>
              </a:rPr>
              <a:t>nel senso </a:t>
            </a:r>
            <a:r>
              <a:rPr lang="it-IT" sz="2000" dirty="0">
                <a:latin typeface="URW DIN" panose="00000500000000000000" pitchFamily="2" charset="0"/>
              </a:rPr>
              <a:t>di un vedere oltre il nostro modo un po’ scontato di vedere </a:t>
            </a:r>
            <a:r>
              <a:rPr lang="it-IT" sz="2000" dirty="0" smtClean="0">
                <a:latin typeface="URW DIN" panose="00000500000000000000" pitchFamily="2" charset="0"/>
              </a:rPr>
              <a:t>le cose</a:t>
            </a:r>
            <a:r>
              <a:rPr lang="it-IT" sz="2000" dirty="0">
                <a:latin typeface="URW DIN" panose="00000500000000000000" pitchFamily="2" charset="0"/>
              </a:rPr>
              <a:t>, ma anche nel senso di un legame fortissimo di affetto per </a:t>
            </a:r>
            <a:r>
              <a:rPr lang="it-IT" sz="2000" dirty="0" smtClean="0">
                <a:latin typeface="URW DIN" panose="00000500000000000000" pitchFamily="2" charset="0"/>
              </a:rPr>
              <a:t>ogni uomo</a:t>
            </a:r>
            <a:r>
              <a:rPr lang="it-IT" sz="2000" dirty="0">
                <a:latin typeface="URW DIN" panose="00000500000000000000" pitchFamily="2" charset="0"/>
              </a:rPr>
              <a:t>. E per chi stravede Gesù? </a:t>
            </a:r>
            <a:r>
              <a:rPr lang="it-IT" sz="2000" dirty="0" smtClean="0">
                <a:latin typeface="URW DIN" panose="00000500000000000000" pitchFamily="2" charset="0"/>
              </a:rPr>
              <a:t>Soprattutto </a:t>
            </a:r>
            <a:r>
              <a:rPr lang="it-IT" sz="2000" dirty="0">
                <a:latin typeface="URW DIN" panose="00000500000000000000" pitchFamily="2" charset="0"/>
              </a:rPr>
              <a:t>per chi prova e mettere </a:t>
            </a:r>
            <a:r>
              <a:rPr lang="it-IT" sz="2000" dirty="0" smtClean="0">
                <a:latin typeface="URW DIN" panose="00000500000000000000" pitchFamily="2" charset="0"/>
              </a:rPr>
              <a:t>in pratica </a:t>
            </a:r>
            <a:r>
              <a:rPr lang="it-IT" sz="2000" dirty="0">
                <a:latin typeface="URW DIN" panose="00000500000000000000" pitchFamily="2" charset="0"/>
              </a:rPr>
              <a:t>la volontà del Padre.</a:t>
            </a:r>
            <a:endParaRPr lang="it-IT" sz="2000" dirty="0">
              <a:effectLst/>
              <a:latin typeface="URW DIN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0D013914-E79E-890C-1D7D-5F2A29E6DA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55" y="3658775"/>
            <a:ext cx="946373" cy="946373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48D11F60-156C-9482-02D1-D4281255917A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itardo 23">
            <a:extLst>
              <a:ext uri="{FF2B5EF4-FFF2-40B4-BE49-F238E27FC236}">
                <a16:creationId xmlns:a16="http://schemas.microsoft.com/office/drawing/2014/main" id="{AA4C80D1-288E-6A1C-6F0B-6C8078D23F8D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694287A-BAB2-936A-6DC1-1ED959D2714F}"/>
              </a:ext>
            </a:extLst>
          </p:cNvPr>
          <p:cNvSpPr txBox="1"/>
          <p:nvPr/>
        </p:nvSpPr>
        <p:spPr>
          <a:xfrm>
            <a:off x="502929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MERCOLEDÌ 5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9" name="Immagin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817" y="4383096"/>
            <a:ext cx="1771219" cy="1771219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250" y="763237"/>
            <a:ext cx="9480102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97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magine 25">
            <a:extLst>
              <a:ext uri="{FF2B5EF4-FFF2-40B4-BE49-F238E27FC236}">
                <a16:creationId xmlns:a16="http://schemas.microsoft.com/office/drawing/2014/main" id="{4018A343-2542-CAA2-5645-6D52A186C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6987" y="2964358"/>
            <a:ext cx="1191589" cy="663146"/>
          </a:xfrm>
          <a:prstGeom prst="rect">
            <a:avLst/>
          </a:prstGeom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A9E65D37-9182-39A0-14D4-E65D1F0380C2}"/>
              </a:ext>
            </a:extLst>
          </p:cNvPr>
          <p:cNvSpPr txBox="1"/>
          <p:nvPr/>
        </p:nvSpPr>
        <p:spPr>
          <a:xfrm>
            <a:off x="502928" y="2764303"/>
            <a:ext cx="7444812" cy="65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Preghiera</a:t>
            </a:r>
            <a:endParaRPr lang="it-IT" sz="3600" i="1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D95907C8-6CA7-2481-FDD8-3A7B6C0A8AFD}"/>
              </a:ext>
            </a:extLst>
          </p:cNvPr>
          <p:cNvSpPr txBox="1"/>
          <p:nvPr/>
        </p:nvSpPr>
        <p:spPr>
          <a:xfrm>
            <a:off x="502928" y="3485474"/>
            <a:ext cx="78094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URW DIN" panose="00000500000000000000" pitchFamily="2" charset="0"/>
              </a:rPr>
              <a:t>I miei occhi siano i tuoi occhi, </a:t>
            </a:r>
            <a:endParaRPr lang="it-IT" sz="2000" dirty="0" smtClean="0">
              <a:latin typeface="URW DIN" panose="00000500000000000000" pitchFamily="2" charset="0"/>
            </a:endParaRPr>
          </a:p>
          <a:p>
            <a:r>
              <a:rPr lang="it-IT" sz="2000" dirty="0" smtClean="0">
                <a:latin typeface="URW DIN" panose="00000500000000000000" pitchFamily="2" charset="0"/>
              </a:rPr>
              <a:t>le </a:t>
            </a:r>
            <a:r>
              <a:rPr lang="it-IT" sz="2000" dirty="0">
                <a:latin typeface="URW DIN" panose="00000500000000000000" pitchFamily="2" charset="0"/>
              </a:rPr>
              <a:t>mie mani siano le </a:t>
            </a:r>
            <a:r>
              <a:rPr lang="it-IT" sz="2000" dirty="0" smtClean="0">
                <a:latin typeface="URW DIN" panose="00000500000000000000" pitchFamily="2" charset="0"/>
              </a:rPr>
              <a:t>tue mani</a:t>
            </a:r>
            <a:r>
              <a:rPr lang="it-IT" sz="2000" dirty="0">
                <a:latin typeface="URW DIN" panose="00000500000000000000" pitchFamily="2" charset="0"/>
              </a:rPr>
              <a:t>, </a:t>
            </a:r>
            <a:r>
              <a:rPr lang="it-IT" sz="2000" dirty="0" smtClean="0">
                <a:latin typeface="URW DIN" panose="00000500000000000000" pitchFamily="2" charset="0"/>
              </a:rPr>
              <a:t>le </a:t>
            </a:r>
            <a:r>
              <a:rPr lang="it-IT" sz="2000" dirty="0">
                <a:latin typeface="URW DIN" panose="00000500000000000000" pitchFamily="2" charset="0"/>
              </a:rPr>
              <a:t>mie spalle siano le tue.</a:t>
            </a:r>
          </a:p>
          <a:p>
            <a:r>
              <a:rPr lang="it-IT" sz="2000" dirty="0">
                <a:latin typeface="URW DIN" panose="00000500000000000000" pitchFamily="2" charset="0"/>
              </a:rPr>
              <a:t>Il mio cuore sia il tuo cuore, affinché i fratelli, </a:t>
            </a:r>
            <a:endParaRPr lang="it-IT" sz="2000" dirty="0" smtClean="0">
              <a:latin typeface="URW DIN" panose="00000500000000000000" pitchFamily="2" charset="0"/>
            </a:endParaRPr>
          </a:p>
          <a:p>
            <a:r>
              <a:rPr lang="it-IT" sz="2000" dirty="0" smtClean="0">
                <a:latin typeface="URW DIN" panose="00000500000000000000" pitchFamily="2" charset="0"/>
              </a:rPr>
              <a:t>tramite la </a:t>
            </a:r>
            <a:r>
              <a:rPr lang="it-IT" sz="2000" dirty="0">
                <a:latin typeface="URW DIN" panose="00000500000000000000" pitchFamily="2" charset="0"/>
              </a:rPr>
              <a:t>mia umile e fedele presenza, </a:t>
            </a:r>
            <a:endParaRPr lang="it-IT" sz="2000" dirty="0" smtClean="0">
              <a:latin typeface="URW DIN" panose="00000500000000000000" pitchFamily="2" charset="0"/>
            </a:endParaRPr>
          </a:p>
          <a:p>
            <a:r>
              <a:rPr lang="it-IT" sz="2000" dirty="0" smtClean="0">
                <a:latin typeface="URW DIN" panose="00000500000000000000" pitchFamily="2" charset="0"/>
              </a:rPr>
              <a:t>possano </a:t>
            </a:r>
            <a:r>
              <a:rPr lang="it-IT" sz="2000" dirty="0">
                <a:latin typeface="URW DIN" panose="00000500000000000000" pitchFamily="2" charset="0"/>
              </a:rPr>
              <a:t>incontrare te e, nella </a:t>
            </a:r>
            <a:r>
              <a:rPr lang="it-IT" sz="2000" dirty="0" smtClean="0">
                <a:latin typeface="URW DIN" panose="00000500000000000000" pitchFamily="2" charset="0"/>
              </a:rPr>
              <a:t>fede, vederti </a:t>
            </a:r>
            <a:r>
              <a:rPr lang="it-IT" sz="2000" dirty="0">
                <a:latin typeface="URW DIN" panose="00000500000000000000" pitchFamily="2" charset="0"/>
              </a:rPr>
              <a:t>e amarti.</a:t>
            </a:r>
          </a:p>
          <a:p>
            <a:r>
              <a:rPr lang="it-IT" sz="2000" dirty="0">
                <a:latin typeface="URW DIN" panose="00000500000000000000" pitchFamily="2" charset="0"/>
              </a:rPr>
              <a:t>Signore, prendimi come </a:t>
            </a:r>
            <a:r>
              <a:rPr lang="it-IT" sz="2000" dirty="0" smtClean="0">
                <a:latin typeface="URW DIN" panose="00000500000000000000" pitchFamily="2" charset="0"/>
              </a:rPr>
              <a:t>sono e fammi come tu mi vuoi.</a:t>
            </a:r>
          </a:p>
          <a:p>
            <a:endParaRPr lang="it-IT" sz="2000" i="1" dirty="0" smtClean="0">
              <a:latin typeface="URW DIN" panose="00000500000000000000" pitchFamily="2" charset="0"/>
            </a:endParaRPr>
          </a:p>
          <a:p>
            <a:pPr algn="r"/>
            <a:r>
              <a:rPr lang="it-IT" sz="2000" i="1" dirty="0">
                <a:latin typeface="URW DIN" panose="00000500000000000000" pitchFamily="2" charset="0"/>
              </a:rPr>
              <a:t>(</a:t>
            </a:r>
            <a:r>
              <a:rPr lang="it-IT" sz="2000" i="1" dirty="0" smtClean="0">
                <a:latin typeface="URW DIN" panose="00000500000000000000" pitchFamily="2" charset="0"/>
              </a:rPr>
              <a:t>M</a:t>
            </a:r>
            <a:r>
              <a:rPr lang="it-IT" sz="2000" i="1" dirty="0">
                <a:latin typeface="URW DIN" panose="00000500000000000000" pitchFamily="2" charset="0"/>
              </a:rPr>
              <a:t>. </a:t>
            </a:r>
            <a:r>
              <a:rPr lang="it-IT" sz="2000" i="1" dirty="0" err="1">
                <a:latin typeface="URW DIN" panose="00000500000000000000" pitchFamily="2" charset="0"/>
              </a:rPr>
              <a:t>Delbrêl</a:t>
            </a:r>
            <a:r>
              <a:rPr lang="it-IT" sz="2000" i="1" dirty="0">
                <a:latin typeface="URW DIN" panose="00000500000000000000" pitchFamily="2" charset="0"/>
              </a:rPr>
              <a:t>)</a:t>
            </a:r>
            <a:endParaRPr lang="it-IT" sz="2000" b="1" i="1" dirty="0">
              <a:latin typeface="URW DIN" panose="00000500000000000000" pitchFamily="2" charset="0"/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BCB93CDA-6CB5-E332-5739-FE01522BD273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itardo 30">
            <a:extLst>
              <a:ext uri="{FF2B5EF4-FFF2-40B4-BE49-F238E27FC236}">
                <a16:creationId xmlns:a16="http://schemas.microsoft.com/office/drawing/2014/main" id="{5D28345E-A6B1-1969-4373-8A06C4695FCB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4D01FFAC-931D-44AA-6992-09E3AD5BE83C}"/>
              </a:ext>
            </a:extLst>
          </p:cNvPr>
          <p:cNvSpPr txBox="1"/>
          <p:nvPr/>
        </p:nvSpPr>
        <p:spPr>
          <a:xfrm>
            <a:off x="502928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MERCOLEDÌ 5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4" name="Immagine 33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6A21877E-0E8B-2863-431C-56F0C54952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4DF5A94E-228B-B184-5B57-F360C1A0FA0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pic>
        <p:nvPicPr>
          <p:cNvPr id="48" name="Immagine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817" y="4383096"/>
            <a:ext cx="1771219" cy="1771219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250" y="763237"/>
            <a:ext cx="9480102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41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5C00E382-2D1A-0BF3-64E5-52B1DE16EE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F38A0D10-C6D4-1E87-0D4F-40AA16B7F513}"/>
              </a:ext>
            </a:extLst>
          </p:cNvPr>
          <p:cNvSpPr txBox="1"/>
          <p:nvPr/>
        </p:nvSpPr>
        <p:spPr>
          <a:xfrm>
            <a:off x="502929" y="3267823"/>
            <a:ext cx="7444812" cy="65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Impegno</a:t>
            </a:r>
            <a:endParaRPr lang="it-IT" sz="3600" i="1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40904338-0249-CEB8-5BBD-6420D819F451}"/>
              </a:ext>
            </a:extLst>
          </p:cNvPr>
          <p:cNvSpPr txBox="1"/>
          <p:nvPr/>
        </p:nvSpPr>
        <p:spPr>
          <a:xfrm>
            <a:off x="1743960" y="4180101"/>
            <a:ext cx="67730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URW DIN" panose="00000500000000000000" pitchFamily="2" charset="0"/>
              </a:rPr>
              <a:t>Prega per chi – nella tua comunità cristiana – dedica </a:t>
            </a:r>
            <a:r>
              <a:rPr lang="it-IT" sz="2800" dirty="0" smtClean="0">
                <a:latin typeface="URW DIN" panose="00000500000000000000" pitchFamily="2" charset="0"/>
              </a:rPr>
              <a:t>il proprio </a:t>
            </a:r>
            <a:r>
              <a:rPr lang="it-IT" sz="2800" dirty="0">
                <a:latin typeface="URW DIN" panose="00000500000000000000" pitchFamily="2" charset="0"/>
              </a:rPr>
              <a:t>tempo per il bene degli altri.</a:t>
            </a: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CEDA6211-39CF-CFB3-CCB4-2C7167A166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sp>
        <p:nvSpPr>
          <p:cNvPr id="26" name="Rettangolo 25">
            <a:extLst>
              <a:ext uri="{FF2B5EF4-FFF2-40B4-BE49-F238E27FC236}">
                <a16:creationId xmlns:a16="http://schemas.microsoft.com/office/drawing/2014/main" id="{86C2A32A-4FA4-41EC-0649-4451D4F360D9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itardo 26">
            <a:extLst>
              <a:ext uri="{FF2B5EF4-FFF2-40B4-BE49-F238E27FC236}">
                <a16:creationId xmlns:a16="http://schemas.microsoft.com/office/drawing/2014/main" id="{9E8AA3F1-AD9D-9514-698B-A9AB9EFD5A52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58D4BF78-3176-5119-1DBD-625EFFB4D68B}"/>
              </a:ext>
            </a:extLst>
          </p:cNvPr>
          <p:cNvSpPr txBox="1"/>
          <p:nvPr/>
        </p:nvSpPr>
        <p:spPr>
          <a:xfrm>
            <a:off x="502929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MERCOLEDÌ 5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6EC7962-AB91-399C-288D-5C7532C9B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82" y="4175358"/>
            <a:ext cx="977900" cy="958850"/>
          </a:xfrm>
          <a:prstGeom prst="rect">
            <a:avLst/>
          </a:prstGeom>
        </p:spPr>
      </p:pic>
      <p:pic>
        <p:nvPicPr>
          <p:cNvPr id="46" name="Immagin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817" y="4383096"/>
            <a:ext cx="1771219" cy="1771219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250" y="763237"/>
            <a:ext cx="9480102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926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1255</TotalTime>
  <Words>294</Words>
  <Application>Microsoft Office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Museo Sans Rounded</vt:lpstr>
      <vt:lpstr>Times New Roman</vt:lpstr>
      <vt:lpstr>URW DIN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Gritta</dc:creator>
  <cp:lastModifiedBy>Gabriele Gennari</cp:lastModifiedBy>
  <cp:revision>128</cp:revision>
  <dcterms:created xsi:type="dcterms:W3CDTF">2023-01-12T09:17:38Z</dcterms:created>
  <dcterms:modified xsi:type="dcterms:W3CDTF">2024-02-20T14:30:52Z</dcterms:modified>
</cp:coreProperties>
</file>