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49526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Libro dei Salmi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(104,27-31)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8075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Tutti da te aspettano che tu dia loro il cibo in tempo opportuno.</a:t>
            </a:r>
          </a:p>
          <a:p>
            <a:r>
              <a:rPr lang="it-IT" sz="2000" dirty="0"/>
              <a:t>Tu lo provvedi, essi lo raccolgono, apri la tua mano, si </a:t>
            </a:r>
            <a:r>
              <a:rPr lang="it-IT" sz="2000" dirty="0" smtClean="0"/>
              <a:t>saziano di </a:t>
            </a:r>
            <a:r>
              <a:rPr lang="it-IT" sz="2000" dirty="0"/>
              <a:t>beni.</a:t>
            </a:r>
          </a:p>
          <a:p>
            <a:r>
              <a:rPr lang="it-IT" sz="2000" dirty="0"/>
              <a:t>Nascondi il tuo volto: li assale il terrore;</a:t>
            </a:r>
          </a:p>
          <a:p>
            <a:r>
              <a:rPr lang="it-IT" sz="2000" dirty="0"/>
              <a:t>togli loro il respiro, muoiono e ritornano nella loro polvere.</a:t>
            </a:r>
          </a:p>
          <a:p>
            <a:r>
              <a:rPr lang="it-IT" sz="2000" dirty="0"/>
              <a:t>Mandi il tuo spirito, sono creati, e rinnovi la faccia della terra.</a:t>
            </a:r>
          </a:p>
          <a:p>
            <a:r>
              <a:rPr lang="it-IT" sz="2000" dirty="0"/>
              <a:t>Sia per sempre la gloria del Signore; gioisca il Signore </a:t>
            </a:r>
            <a:r>
              <a:rPr lang="it-IT" sz="2000" dirty="0" smtClean="0"/>
              <a:t>delle sue </a:t>
            </a:r>
            <a:r>
              <a:rPr lang="it-IT" sz="2000" dirty="0"/>
              <a:t>opere.</a:t>
            </a:r>
            <a:endParaRPr lang="it-IT" sz="2000" dirty="0">
              <a:latin typeface="URW DIN" panose="00000500000000000000" pitchFamily="2" charset="0"/>
            </a:endParaRP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03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7232702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Il salmo è un inno di lode meraviglioso alla </a:t>
            </a:r>
            <a:r>
              <a:rPr lang="it-IT" sz="2000" dirty="0" smtClean="0">
                <a:latin typeface="URW DIN" panose="00000500000000000000" pitchFamily="2" charset="0"/>
              </a:rPr>
              <a:t>provvidenza di </a:t>
            </a:r>
            <a:r>
              <a:rPr lang="it-IT" sz="2000" dirty="0">
                <a:latin typeface="URW DIN" panose="00000500000000000000" pitchFamily="2" charset="0"/>
              </a:rPr>
              <a:t>Dio e alla sua creazione. Spesso si parla del mondo </a:t>
            </a:r>
            <a:r>
              <a:rPr lang="it-IT" sz="2000" dirty="0" smtClean="0">
                <a:latin typeface="URW DIN" panose="00000500000000000000" pitchFamily="2" charset="0"/>
              </a:rPr>
              <a:t>in termini </a:t>
            </a:r>
            <a:r>
              <a:rPr lang="it-IT" sz="2000" dirty="0">
                <a:latin typeface="URW DIN" panose="00000500000000000000" pitchFamily="2" charset="0"/>
              </a:rPr>
              <a:t>utilitaristici o semplicemente considerandolo </a:t>
            </a:r>
            <a:r>
              <a:rPr lang="it-IT" sz="2000" dirty="0" smtClean="0">
                <a:latin typeface="URW DIN" panose="00000500000000000000" pitchFamily="2" charset="0"/>
              </a:rPr>
              <a:t>sotto l’aspetto </a:t>
            </a:r>
            <a:r>
              <a:rPr lang="it-IT" sz="2000" dirty="0">
                <a:latin typeface="URW DIN" panose="00000500000000000000" pitchFamily="2" charset="0"/>
              </a:rPr>
              <a:t>naturale, scientifico ed economico. Il creato è qualcosa </a:t>
            </a:r>
            <a:r>
              <a:rPr lang="it-IT" sz="2000" dirty="0" smtClean="0">
                <a:latin typeface="URW DIN" panose="00000500000000000000" pitchFamily="2" charset="0"/>
              </a:rPr>
              <a:t>di più</a:t>
            </a:r>
            <a:r>
              <a:rPr lang="it-IT" sz="2000" dirty="0">
                <a:latin typeface="URW DIN" panose="00000500000000000000" pitchFamily="2" charset="0"/>
              </a:rPr>
              <a:t>: un dono di Dio, della sua bontà provvidente, luogo che </a:t>
            </a:r>
            <a:r>
              <a:rPr lang="it-IT" sz="2000" dirty="0" smtClean="0">
                <a:latin typeface="URW DIN" panose="00000500000000000000" pitchFamily="2" charset="0"/>
              </a:rPr>
              <a:t>ha desiderato quale </a:t>
            </a:r>
            <a:r>
              <a:rPr lang="it-IT" sz="2000" dirty="0">
                <a:latin typeface="URW DIN" panose="00000500000000000000" pitchFamily="2" charset="0"/>
              </a:rPr>
              <a:t>giardino per il bene d</a:t>
            </a:r>
            <a:r>
              <a:rPr lang="it-IT" sz="2000" dirty="0" smtClean="0">
                <a:latin typeface="URW DIN" panose="00000500000000000000" pitchFamily="2" charset="0"/>
              </a:rPr>
              <a:t>ell’uomo</a:t>
            </a:r>
            <a:r>
              <a:rPr lang="it-IT" sz="2000" dirty="0">
                <a:latin typeface="URW DIN" panose="00000500000000000000" pitchFamily="2" charset="0"/>
              </a:rPr>
              <a:t>. Il </a:t>
            </a:r>
            <a:r>
              <a:rPr lang="it-IT" sz="2000" dirty="0" smtClean="0">
                <a:latin typeface="URW DIN" panose="00000500000000000000" pitchFamily="2" charset="0"/>
              </a:rPr>
              <a:t>nostro sguardo sulla natura </a:t>
            </a:r>
            <a:r>
              <a:rPr lang="it-IT" sz="2000" dirty="0">
                <a:latin typeface="URW DIN" panose="00000500000000000000" pitchFamily="2" charset="0"/>
              </a:rPr>
              <a:t>dice qualcosa del nostro rapporto con Dio.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03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504595" y="3525946"/>
            <a:ext cx="780942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Per </a:t>
            </a:r>
            <a:r>
              <a:rPr lang="it-IT" sz="2000" dirty="0"/>
              <a:t>il mondo e la natura, opera della tua bontà.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Ti </a:t>
            </a:r>
            <a:r>
              <a:rPr lang="it-IT" sz="2000" b="1" dirty="0"/>
              <a:t>lodo, Signore, per le tutte le tue creature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Per gli animali, gli uccelli del cielo, i pesci del mare.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Ti </a:t>
            </a:r>
            <a:r>
              <a:rPr lang="it-IT" sz="2000" b="1" dirty="0"/>
              <a:t>lodo, Signore, per le tutte le tue creature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Per noi donne e uomini, bambini e bambine.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Ti </a:t>
            </a:r>
            <a:r>
              <a:rPr lang="it-IT" sz="2000" b="1" dirty="0"/>
              <a:t>lodo, Signore, per le tutte le tue creature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Per tutti quelli che invocano il tuo nome.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Ti </a:t>
            </a:r>
            <a:r>
              <a:rPr lang="it-IT" sz="2000" b="1" dirty="0"/>
              <a:t>lodo, Signore, per le tutte le tue creature</a:t>
            </a:r>
            <a:r>
              <a:rPr lang="it-IT" sz="2000" b="1" dirty="0" smtClean="0"/>
              <a:t>!</a:t>
            </a:r>
            <a:endParaRPr lang="it-IT" sz="2000" b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03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Guarda il bello del mondo creato. La contemplazione è </a:t>
            </a:r>
            <a:r>
              <a:rPr lang="it-IT" sz="2800" dirty="0" smtClean="0">
                <a:latin typeface="URW DIN" panose="00000500000000000000" pitchFamily="2" charset="0"/>
              </a:rPr>
              <a:t>il primo </a:t>
            </a:r>
            <a:r>
              <a:rPr lang="it-IT" sz="2800" dirty="0">
                <a:latin typeface="URW DIN" panose="00000500000000000000" pitchFamily="2" charset="0"/>
              </a:rPr>
              <a:t>passo della lode.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03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220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131</cp:revision>
  <dcterms:created xsi:type="dcterms:W3CDTF">2023-01-12T09:17:38Z</dcterms:created>
  <dcterms:modified xsi:type="dcterms:W3CDTF">2024-02-20T14:31:55Z</dcterms:modified>
</cp:coreProperties>
</file>