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FA4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03"/>
  </p:normalViewPr>
  <p:slideViewPr>
    <p:cSldViewPr snapToGrid="0">
      <p:cViewPr varScale="1">
        <p:scale>
          <a:sx n="109" d="100"/>
          <a:sy n="109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F8AE7A7-6687-9694-2F98-05B7E3852F65}"/>
              </a:ext>
            </a:extLst>
          </p:cNvPr>
          <p:cNvSpPr txBox="1"/>
          <p:nvPr/>
        </p:nvSpPr>
        <p:spPr>
          <a:xfrm>
            <a:off x="3219129" y="5584587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VENERDÌ 5</a:t>
            </a:r>
            <a:r>
              <a:rPr lang="it-IT" sz="32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01" y="823526"/>
            <a:ext cx="2270668" cy="227066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74" y="3569593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VENERDÌ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3C8806-DBF0-2447-FF8A-394A4BD7A0AD}"/>
              </a:ext>
            </a:extLst>
          </p:cNvPr>
          <p:cNvSpPr txBox="1"/>
          <p:nvPr/>
        </p:nvSpPr>
        <p:spPr>
          <a:xfrm>
            <a:off x="502929" y="3176283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 smtClean="0">
                <a:solidFill>
                  <a:srgbClr val="A2C612"/>
                </a:solidFill>
                <a:latin typeface="Museo Sans Rounded" panose="02000000000000000000" pitchFamily="2" charset="0"/>
                <a:ea typeface="Times New Roman" panose="02020603050405020304" pitchFamily="18" charset="0"/>
              </a:rPr>
              <a:t>Dal Vangelo di Giovanni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(1,37-39)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E6B59A-D97D-1D5A-CFE0-CE3D46B9E120}"/>
              </a:ext>
            </a:extLst>
          </p:cNvPr>
          <p:cNvSpPr txBox="1"/>
          <p:nvPr/>
        </p:nvSpPr>
        <p:spPr>
          <a:xfrm>
            <a:off x="502930" y="3740720"/>
            <a:ext cx="8075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[…] I suoi due discepoli, sentendolo parlare così, seguirono</a:t>
            </a:r>
          </a:p>
          <a:p>
            <a:r>
              <a:rPr lang="it-IT" sz="2000" dirty="0">
                <a:latin typeface="URW DIN" panose="00000500000000000000" pitchFamily="2" charset="0"/>
              </a:rPr>
              <a:t>Gesù. Gesù allora si voltò e, osservando che essi lo seguivano,</a:t>
            </a:r>
          </a:p>
          <a:p>
            <a:r>
              <a:rPr lang="it-IT" sz="2000" dirty="0">
                <a:latin typeface="URW DIN" panose="00000500000000000000" pitchFamily="2" charset="0"/>
              </a:rPr>
              <a:t>disse loro: “Che cosa cercate?”. Gli risposero: “</a:t>
            </a:r>
            <a:r>
              <a:rPr lang="it-IT" sz="2000" dirty="0" err="1">
                <a:latin typeface="URW DIN" panose="00000500000000000000" pitchFamily="2" charset="0"/>
              </a:rPr>
              <a:t>Rabbì</a:t>
            </a:r>
            <a:r>
              <a:rPr lang="it-IT" sz="2000" dirty="0">
                <a:latin typeface="URW DIN" panose="00000500000000000000" pitchFamily="2" charset="0"/>
              </a:rPr>
              <a:t> - che,</a:t>
            </a:r>
          </a:p>
          <a:p>
            <a:r>
              <a:rPr lang="it-IT" sz="2000" dirty="0">
                <a:latin typeface="URW DIN" panose="00000500000000000000" pitchFamily="2" charset="0"/>
              </a:rPr>
              <a:t>tradotto, significa Maestro -, dove dimori?”. Disse loro: “Venite</a:t>
            </a:r>
          </a:p>
          <a:p>
            <a:r>
              <a:rPr lang="it-IT" sz="2000" dirty="0">
                <a:latin typeface="URW DIN" panose="00000500000000000000" pitchFamily="2" charset="0"/>
              </a:rPr>
              <a:t>e vedrete”. Andarono dunque e videro dove egli dimorava</a:t>
            </a:r>
          </a:p>
          <a:p>
            <a:r>
              <a:rPr lang="it-IT" sz="2000" dirty="0">
                <a:latin typeface="URW DIN" panose="00000500000000000000" pitchFamily="2" charset="0"/>
              </a:rPr>
              <a:t>e quel giorno rimasero con lui; erano circa le quattro del pomeriggio.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615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04D02A-09D0-0F4F-47C6-91C476E8153C}"/>
              </a:ext>
            </a:extLst>
          </p:cNvPr>
          <p:cNvSpPr txBox="1"/>
          <p:nvPr/>
        </p:nvSpPr>
        <p:spPr>
          <a:xfrm>
            <a:off x="502929" y="2839399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931544-F456-42EE-0099-9E18DF69C949}"/>
              </a:ext>
            </a:extLst>
          </p:cNvPr>
          <p:cNvSpPr txBox="1"/>
          <p:nvPr/>
        </p:nvSpPr>
        <p:spPr>
          <a:xfrm>
            <a:off x="1676167" y="3604849"/>
            <a:ext cx="6962736" cy="272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it-IT" sz="2000" dirty="0">
                <a:latin typeface="URW DIN" panose="00000500000000000000" pitchFamily="2" charset="0"/>
              </a:rPr>
              <a:t>Giovanni scrive il suo Vangelo ormai molto anziano, eppure</a:t>
            </a:r>
          </a:p>
          <a:p>
            <a:pPr>
              <a:lnSpc>
                <a:spcPct val="107000"/>
              </a:lnSpc>
            </a:pPr>
            <a:r>
              <a:rPr lang="it-IT" sz="2000" dirty="0">
                <a:latin typeface="URW DIN" panose="00000500000000000000" pitchFamily="2" charset="0"/>
              </a:rPr>
              <a:t>è scolpita nella sua memoria quell’ora: le quattro </a:t>
            </a:r>
            <a:r>
              <a:rPr lang="it-IT" sz="2000" dirty="0" smtClean="0">
                <a:latin typeface="URW DIN" panose="00000500000000000000" pitchFamily="2" charset="0"/>
              </a:rPr>
              <a:t>del pomeriggio. Quel </a:t>
            </a:r>
            <a:r>
              <a:rPr lang="it-IT" sz="2000" dirty="0">
                <a:latin typeface="URW DIN" panose="00000500000000000000" pitchFamily="2" charset="0"/>
              </a:rPr>
              <a:t>giorno, a quei due discepoli, si è aperto </a:t>
            </a:r>
            <a:r>
              <a:rPr lang="it-IT" sz="2000" dirty="0" smtClean="0">
                <a:latin typeface="URW DIN" panose="00000500000000000000" pitchFamily="2" charset="0"/>
              </a:rPr>
              <a:t>uno squarcio</a:t>
            </a:r>
            <a:r>
              <a:rPr lang="it-IT" sz="2000" dirty="0">
                <a:latin typeface="URW DIN" panose="00000500000000000000" pitchFamily="2" charset="0"/>
              </a:rPr>
              <a:t>, un “belvedere” sulla salvezza: il Messia atteso è giunto. </a:t>
            </a:r>
            <a:r>
              <a:rPr lang="it-IT" sz="2000" dirty="0" smtClean="0">
                <a:latin typeface="URW DIN" panose="00000500000000000000" pitchFamily="2" charset="0"/>
              </a:rPr>
              <a:t>Gesù non </a:t>
            </a:r>
            <a:r>
              <a:rPr lang="it-IT" sz="2000" dirty="0">
                <a:latin typeface="URW DIN" panose="00000500000000000000" pitchFamily="2" charset="0"/>
              </a:rPr>
              <a:t>dà una risposta precisa e puntuale alla domanda dei discepoli</a:t>
            </a:r>
            <a:r>
              <a:rPr lang="it-IT" sz="2000" dirty="0" smtClean="0">
                <a:latin typeface="URW DIN" panose="00000500000000000000" pitchFamily="2" charset="0"/>
              </a:rPr>
              <a:t>: “</a:t>
            </a:r>
            <a:r>
              <a:rPr lang="it-IT" sz="2000" dirty="0">
                <a:latin typeface="URW DIN" panose="00000500000000000000" pitchFamily="2" charset="0"/>
              </a:rPr>
              <a:t>dove abiti?”, ma li invita a seguirlo, a fare un tratto del cammino </a:t>
            </a:r>
            <a:r>
              <a:rPr lang="it-IT" sz="2000" dirty="0" smtClean="0">
                <a:latin typeface="URW DIN" panose="00000500000000000000" pitchFamily="2" charset="0"/>
              </a:rPr>
              <a:t>con lui</a:t>
            </a:r>
            <a:r>
              <a:rPr lang="it-IT" sz="2000" dirty="0">
                <a:latin typeface="URW DIN" panose="00000500000000000000" pitchFamily="2" charset="0"/>
              </a:rPr>
              <a:t>, ad un vedere bello che cambia la vita.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55" y="3658775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VENERDÌ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Immagin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615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82" y="3527992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9E65D37-9182-39A0-14D4-E65D1F0380C2}"/>
              </a:ext>
            </a:extLst>
          </p:cNvPr>
          <p:cNvSpPr txBox="1"/>
          <p:nvPr/>
        </p:nvSpPr>
        <p:spPr>
          <a:xfrm>
            <a:off x="502928" y="2764303"/>
            <a:ext cx="4321621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5907C8-6CA7-2481-FDD8-3A7B6C0A8AFD}"/>
              </a:ext>
            </a:extLst>
          </p:cNvPr>
          <p:cNvSpPr txBox="1"/>
          <p:nvPr/>
        </p:nvSpPr>
        <p:spPr>
          <a:xfrm>
            <a:off x="2572128" y="3402653"/>
            <a:ext cx="780942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 smtClean="0"/>
              <a:t>Al </a:t>
            </a:r>
            <a:r>
              <a:rPr lang="it-IT" sz="2000" dirty="0"/>
              <a:t>mattino cerchiamo il tuo </a:t>
            </a:r>
            <a:r>
              <a:rPr lang="it-IT" sz="2000" dirty="0" smtClean="0"/>
              <a:t>volto.</a:t>
            </a:r>
            <a:br>
              <a:rPr lang="it-IT" sz="2000" dirty="0" smtClean="0"/>
            </a:br>
            <a:r>
              <a:rPr lang="it-IT" sz="2000" b="1" dirty="0" smtClean="0"/>
              <a:t>Signore</a:t>
            </a:r>
            <a:r>
              <a:rPr lang="it-IT" sz="2000" b="1" dirty="0"/>
              <a:t>, vogliamo seguirti, mostraci la via</a:t>
            </a:r>
            <a:r>
              <a:rPr lang="it-IT" sz="2000" b="1" dirty="0" smtClean="0"/>
              <a:t>!</a:t>
            </a:r>
            <a:endParaRPr lang="it-IT" sz="2000" b="1" dirty="0"/>
          </a:p>
          <a:p>
            <a:pPr>
              <a:spcAft>
                <a:spcPts val="600"/>
              </a:spcAft>
            </a:pPr>
            <a:r>
              <a:rPr lang="it-IT" sz="2000" dirty="0"/>
              <a:t>Durante la giornata desideriamo riconoscerti.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="1" dirty="0" smtClean="0"/>
              <a:t>Signore</a:t>
            </a:r>
            <a:r>
              <a:rPr lang="it-IT" sz="2000" b="1" dirty="0"/>
              <a:t>, vogliamo seguirti, mostraci la via</a:t>
            </a:r>
            <a:r>
              <a:rPr lang="it-IT" sz="2000" b="1" dirty="0" smtClean="0"/>
              <a:t>!</a:t>
            </a:r>
            <a:endParaRPr lang="it-IT" sz="2000" b="1" dirty="0"/>
          </a:p>
          <a:p>
            <a:pPr>
              <a:spcAft>
                <a:spcPts val="600"/>
              </a:spcAft>
            </a:pPr>
            <a:r>
              <a:rPr lang="it-IT" sz="2000" dirty="0"/>
              <a:t>Alla sera mettiamo nelle tue mani le nostre fatiche.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="1" dirty="0" smtClean="0"/>
              <a:t>Signore</a:t>
            </a:r>
            <a:r>
              <a:rPr lang="it-IT" sz="2000" b="1" dirty="0"/>
              <a:t>, vogliamo seguirti, mostraci la via</a:t>
            </a:r>
            <a:r>
              <a:rPr lang="it-IT" sz="2000" b="1" dirty="0" smtClean="0"/>
              <a:t>!</a:t>
            </a:r>
            <a:endParaRPr lang="it-IT" sz="2000" b="1" dirty="0"/>
          </a:p>
          <a:p>
            <a:pPr>
              <a:spcAft>
                <a:spcPts val="600"/>
              </a:spcAft>
            </a:pPr>
            <a:r>
              <a:rPr lang="it-IT" sz="2000" dirty="0"/>
              <a:t>Prima di addormentarci cerchiamo rifugio in Te.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="1" dirty="0" smtClean="0"/>
              <a:t>Signore</a:t>
            </a:r>
            <a:r>
              <a:rPr lang="it-IT" sz="2000" b="1" dirty="0"/>
              <a:t>, vogliamo seguirti, mostraci la via</a:t>
            </a:r>
            <a:r>
              <a:rPr lang="it-IT" sz="2000" b="1" dirty="0" smtClean="0"/>
              <a:t>!</a:t>
            </a:r>
            <a:endParaRPr lang="it-IT" sz="2000" b="1" dirty="0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VENERDÌ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615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8A0D10-C6D4-1E87-0D4F-40AA16B7F513}"/>
              </a:ext>
            </a:extLst>
          </p:cNvPr>
          <p:cNvSpPr txBox="1"/>
          <p:nvPr/>
        </p:nvSpPr>
        <p:spPr>
          <a:xfrm>
            <a:off x="502929" y="3267823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0904338-0249-CEB8-5BBD-6420D819F451}"/>
              </a:ext>
            </a:extLst>
          </p:cNvPr>
          <p:cNvSpPr txBox="1"/>
          <p:nvPr/>
        </p:nvSpPr>
        <p:spPr>
          <a:xfrm>
            <a:off x="1743960" y="4180101"/>
            <a:ext cx="6773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URW DIN" panose="00000500000000000000" pitchFamily="2" charset="0"/>
              </a:rPr>
              <a:t>Prova a chiedere aiuto al Signore per guardare con </a:t>
            </a:r>
            <a:r>
              <a:rPr lang="it-IT" sz="2800" dirty="0" smtClean="0">
                <a:latin typeface="URW DIN" panose="00000500000000000000" pitchFamily="2" charset="0"/>
              </a:rPr>
              <a:t>occhi diversi </a:t>
            </a:r>
            <a:r>
              <a:rPr lang="it-IT" sz="2800" dirty="0">
                <a:latin typeface="URW DIN" panose="00000500000000000000" pitchFamily="2" charset="0"/>
              </a:rPr>
              <a:t>una persona che conosci da tempo.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VENERDÌ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82" y="4175358"/>
            <a:ext cx="977900" cy="958850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615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224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130</cp:revision>
  <dcterms:created xsi:type="dcterms:W3CDTF">2023-01-12T09:17:38Z</dcterms:created>
  <dcterms:modified xsi:type="dcterms:W3CDTF">2024-02-20T14:32:48Z</dcterms:modified>
</cp:coreProperties>
</file>