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2" y="3584041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Giovanni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(12,1-3)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8075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Sei giorni prima della Pasqua, Gesù andò a </a:t>
            </a:r>
            <a:r>
              <a:rPr lang="it-IT" sz="2000" dirty="0" err="1">
                <a:latin typeface="URW DIN" panose="00000500000000000000" pitchFamily="2" charset="0"/>
              </a:rPr>
              <a:t>Betània</a:t>
            </a:r>
            <a:r>
              <a:rPr lang="it-IT" sz="2000" dirty="0">
                <a:latin typeface="URW DIN" panose="00000500000000000000" pitchFamily="2" charset="0"/>
              </a:rPr>
              <a:t>, dove </a:t>
            </a:r>
            <a:r>
              <a:rPr lang="it-IT" sz="2000" dirty="0" smtClean="0">
                <a:latin typeface="URW DIN" panose="00000500000000000000" pitchFamily="2" charset="0"/>
              </a:rPr>
              <a:t>si trovava </a:t>
            </a:r>
            <a:r>
              <a:rPr lang="it-IT" sz="2000" dirty="0">
                <a:latin typeface="URW DIN" panose="00000500000000000000" pitchFamily="2" charset="0"/>
              </a:rPr>
              <a:t>Lazzaro, che egli aveva risuscitato dai morti. E </a:t>
            </a:r>
            <a:r>
              <a:rPr lang="it-IT" sz="2000" dirty="0" smtClean="0">
                <a:latin typeface="URW DIN" panose="00000500000000000000" pitchFamily="2" charset="0"/>
              </a:rPr>
              <a:t>qui fecero </a:t>
            </a:r>
            <a:r>
              <a:rPr lang="it-IT" sz="2000" dirty="0">
                <a:latin typeface="URW DIN" panose="00000500000000000000" pitchFamily="2" charset="0"/>
              </a:rPr>
              <a:t>per lui una cena: Marta serviva e Lazzaro era uno </a:t>
            </a:r>
            <a:r>
              <a:rPr lang="it-IT" sz="2000" dirty="0" smtClean="0">
                <a:latin typeface="URW DIN" panose="00000500000000000000" pitchFamily="2" charset="0"/>
              </a:rPr>
              <a:t>dei commensali</a:t>
            </a:r>
            <a:r>
              <a:rPr lang="it-IT" sz="2000" dirty="0">
                <a:latin typeface="URW DIN" panose="00000500000000000000" pitchFamily="2" charset="0"/>
              </a:rPr>
              <a:t>. Maria allora prese trecento grammi di </a:t>
            </a:r>
            <a:r>
              <a:rPr lang="it-IT" sz="2000" dirty="0" smtClean="0">
                <a:latin typeface="URW DIN" panose="00000500000000000000" pitchFamily="2" charset="0"/>
              </a:rPr>
              <a:t>profumo di </a:t>
            </a:r>
            <a:r>
              <a:rPr lang="it-IT" sz="2000" dirty="0">
                <a:latin typeface="URW DIN" panose="00000500000000000000" pitchFamily="2" charset="0"/>
              </a:rPr>
              <a:t>puro nardo, assai prezioso, ne cosparse i piedi di Gesù, </a:t>
            </a:r>
            <a:r>
              <a:rPr lang="it-IT" sz="2000" dirty="0" smtClean="0">
                <a:latin typeface="URW DIN" panose="00000500000000000000" pitchFamily="2" charset="0"/>
              </a:rPr>
              <a:t>poi li </a:t>
            </a:r>
            <a:r>
              <a:rPr lang="it-IT" sz="2000" dirty="0">
                <a:latin typeface="URW DIN" panose="00000500000000000000" pitchFamily="2" charset="0"/>
              </a:rPr>
              <a:t>asciugò con i suoi capelli, e tutta la casa si riempì </a:t>
            </a:r>
            <a:r>
              <a:rPr lang="it-IT" sz="2000" dirty="0" smtClean="0">
                <a:latin typeface="URW DIN" panose="00000500000000000000" pitchFamily="2" charset="0"/>
              </a:rPr>
              <a:t>dell’aroma di </a:t>
            </a:r>
            <a:r>
              <a:rPr lang="it-IT" sz="2000" dirty="0">
                <a:latin typeface="URW DIN" panose="00000500000000000000" pitchFamily="2" charset="0"/>
              </a:rPr>
              <a:t>quel profumo.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57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6962736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Betania, significa casa del povero. Il povero nella Bibbia </a:t>
            </a:r>
            <a:r>
              <a:rPr lang="it-IT" sz="2000" dirty="0" smtClean="0">
                <a:latin typeface="URW DIN" panose="00000500000000000000" pitchFamily="2" charset="0"/>
              </a:rPr>
              <a:t>è chi </a:t>
            </a:r>
            <a:r>
              <a:rPr lang="it-IT" sz="2000" dirty="0">
                <a:latin typeface="URW DIN" panose="00000500000000000000" pitchFamily="2" charset="0"/>
              </a:rPr>
              <a:t>continua a cercare il Signore. Non possiede niente e </a:t>
            </a:r>
            <a:r>
              <a:rPr lang="it-IT" sz="2000" dirty="0" smtClean="0">
                <a:latin typeface="URW DIN" panose="00000500000000000000" pitchFamily="2" charset="0"/>
              </a:rPr>
              <a:t>sa che </a:t>
            </a:r>
            <a:r>
              <a:rPr lang="it-IT" sz="2000" dirty="0">
                <a:latin typeface="URW DIN" panose="00000500000000000000" pitchFamily="2" charset="0"/>
              </a:rPr>
              <a:t>l’unica ricchezza della sua vita può essere Dio. </a:t>
            </a:r>
            <a:r>
              <a:rPr lang="it-IT" sz="2000" dirty="0" smtClean="0">
                <a:latin typeface="URW DIN" panose="00000500000000000000" pitchFamily="2" charset="0"/>
              </a:rPr>
              <a:t>Nella casa </a:t>
            </a:r>
            <a:r>
              <a:rPr lang="it-IT" sz="2000" dirty="0">
                <a:latin typeface="URW DIN" panose="00000500000000000000" pitchFamily="2" charset="0"/>
              </a:rPr>
              <a:t>degli amici di Gesù si diffonde un profumo che ricorderà il </a:t>
            </a:r>
            <a:r>
              <a:rPr lang="it-IT" sz="2000" dirty="0" smtClean="0">
                <a:latin typeface="URW DIN" panose="00000500000000000000" pitchFamily="2" charset="0"/>
              </a:rPr>
              <a:t>dono della </a:t>
            </a:r>
            <a:r>
              <a:rPr lang="it-IT" sz="2000" dirty="0">
                <a:latin typeface="URW DIN" panose="00000500000000000000" pitchFamily="2" charset="0"/>
              </a:rPr>
              <a:t>sua vita sulla croce. Se vogliamo essere poveri </a:t>
            </a:r>
            <a:r>
              <a:rPr lang="it-IT" sz="2000" dirty="0" smtClean="0">
                <a:latin typeface="URW DIN" panose="00000500000000000000" pitchFamily="2" charset="0"/>
              </a:rPr>
              <a:t>davvero, cerchiamo Gesù</a:t>
            </a:r>
            <a:r>
              <a:rPr lang="it-IT" sz="2000" dirty="0">
                <a:latin typeface="URW DIN" panose="00000500000000000000" pitchFamily="2" charset="0"/>
              </a:rPr>
              <a:t>, lo troveremo sulla croce.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57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077875" y="3527992"/>
            <a:ext cx="78094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Indicaci la strada della croce, </a:t>
            </a:r>
            <a:r>
              <a:rPr lang="it-IT" sz="2000" dirty="0" smtClean="0">
                <a:latin typeface="URW DIN" panose="00000500000000000000" pitchFamily="2" charset="0"/>
              </a:rPr>
              <a:t>Signore,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sentiremo il profumo della tua misericordia.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Facci riconoscere il nostro bisogno di te, </a:t>
            </a:r>
            <a:r>
              <a:rPr lang="it-IT" sz="2000" dirty="0" smtClean="0">
                <a:latin typeface="URW DIN" panose="00000500000000000000" pitchFamily="2" charset="0"/>
              </a:rPr>
              <a:t>Signore,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sentiremo il profumo della tua misericordia.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Accoglici come amici, anche se non sempre fedeli, </a:t>
            </a:r>
            <a:r>
              <a:rPr lang="it-IT" sz="2000" dirty="0" smtClean="0">
                <a:latin typeface="URW DIN" panose="00000500000000000000" pitchFamily="2" charset="0"/>
              </a:rPr>
              <a:t>Signore,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sentiremo il profumo della tua misericordia.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57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65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Preparati con un bell’esame di coscienza a vivere la </a:t>
            </a:r>
            <a:r>
              <a:rPr lang="it-IT" sz="2800" dirty="0" smtClean="0">
                <a:latin typeface="URW DIN" panose="00000500000000000000" pitchFamily="2" charset="0"/>
              </a:rPr>
              <a:t>confessione per </a:t>
            </a:r>
            <a:r>
              <a:rPr lang="it-IT" sz="2800" dirty="0">
                <a:latin typeface="URW DIN" panose="00000500000000000000" pitchFamily="2" charset="0"/>
              </a:rPr>
              <a:t>la Pasqua.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LUNEDÌ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57" y="772994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196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134</cp:revision>
  <dcterms:created xsi:type="dcterms:W3CDTF">2023-01-12T09:17:38Z</dcterms:created>
  <dcterms:modified xsi:type="dcterms:W3CDTF">2024-02-20T15:14:57Z</dcterms:modified>
</cp:coreProperties>
</file>