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624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settimana Santa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32" y="3584041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(19,40-42)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526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Essi presero allora il corpo di Gesù e lo avvolsero con </a:t>
            </a:r>
            <a:r>
              <a:rPr lang="it-IT" sz="2000" dirty="0" smtClean="0">
                <a:latin typeface="URW DIN" panose="00000500000000000000" pitchFamily="2" charset="0"/>
              </a:rPr>
              <a:t>teli, insieme </a:t>
            </a:r>
            <a:r>
              <a:rPr lang="it-IT" sz="2000" dirty="0">
                <a:latin typeface="URW DIN" panose="00000500000000000000" pitchFamily="2" charset="0"/>
              </a:rPr>
              <a:t>ad aromi, come usano fare i Giudei per preparare </a:t>
            </a:r>
            <a:r>
              <a:rPr lang="it-IT" sz="2000" dirty="0" smtClean="0">
                <a:latin typeface="URW DIN" panose="00000500000000000000" pitchFamily="2" charset="0"/>
              </a:rPr>
              <a:t>la sepoltura</a:t>
            </a:r>
            <a:r>
              <a:rPr lang="it-IT" sz="2000" dirty="0">
                <a:latin typeface="URW DIN" panose="00000500000000000000" pitchFamily="2" charset="0"/>
              </a:rPr>
              <a:t>. Ora, nel luogo dove era stato crocifisso, vi era </a:t>
            </a:r>
            <a:r>
              <a:rPr lang="it-IT" sz="2000" dirty="0" smtClean="0">
                <a:latin typeface="URW DIN" panose="00000500000000000000" pitchFamily="2" charset="0"/>
              </a:rPr>
              <a:t>un giardino </a:t>
            </a:r>
            <a:r>
              <a:rPr lang="it-IT" sz="2000" dirty="0">
                <a:latin typeface="URW DIN" panose="00000500000000000000" pitchFamily="2" charset="0"/>
              </a:rPr>
              <a:t>e nel giardino un sepolcro nuovo, nel quale </a:t>
            </a:r>
            <a:r>
              <a:rPr lang="it-IT" sz="2000" dirty="0" smtClean="0">
                <a:latin typeface="URW DIN" panose="00000500000000000000" pitchFamily="2" charset="0"/>
              </a:rPr>
              <a:t>nessuno era </a:t>
            </a:r>
            <a:r>
              <a:rPr lang="it-IT" sz="2000" dirty="0">
                <a:latin typeface="URW DIN" panose="00000500000000000000" pitchFamily="2" charset="0"/>
              </a:rPr>
              <a:t>stato ancora posto. Là dunque, poiché era il giorno </a:t>
            </a:r>
            <a:r>
              <a:rPr lang="it-IT" sz="2000" dirty="0" smtClean="0">
                <a:latin typeface="URW DIN" panose="00000500000000000000" pitchFamily="2" charset="0"/>
              </a:rPr>
              <a:t>della Parasceve </a:t>
            </a:r>
            <a:r>
              <a:rPr lang="it-IT" sz="2000" dirty="0">
                <a:latin typeface="URW DIN" panose="00000500000000000000" pitchFamily="2" charset="0"/>
              </a:rPr>
              <a:t>dei Giudei e dato che il sepolcro era vicino, </a:t>
            </a:r>
            <a:r>
              <a:rPr lang="it-IT" sz="2000" dirty="0" smtClean="0">
                <a:latin typeface="URW DIN" panose="00000500000000000000" pitchFamily="2" charset="0"/>
              </a:rPr>
              <a:t>posero Gesù</a:t>
            </a:r>
            <a:r>
              <a:rPr lang="it-IT" sz="2000" dirty="0">
                <a:latin typeface="URW DIN" panose="00000500000000000000" pitchFamily="2" charset="0"/>
              </a:rPr>
              <a:t>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1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8" y="3604849"/>
            <a:ext cx="7088860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Il sepolcro è il luogo del riposo per sempre. È il luogo dove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si rende onore al corpo di una persona senza vita. Ma questo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sappiamo che non vale per Gesù. Oggi però è il </a:t>
            </a:r>
            <a:r>
              <a:rPr lang="it-IT" sz="2000" dirty="0" smtClean="0">
                <a:latin typeface="URW DIN" panose="00000500000000000000" pitchFamily="2" charset="0"/>
              </a:rPr>
              <a:t>giorno del </a:t>
            </a:r>
            <a:r>
              <a:rPr lang="it-IT" sz="2000" dirty="0">
                <a:latin typeface="URW DIN" panose="00000500000000000000" pitchFamily="2" charset="0"/>
              </a:rPr>
              <a:t>silenzio, di stare davanti al sepolcro in attesa che la vita possa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rifiorire. L’attesa che Gesù scenda nel cuore del terra e </a:t>
            </a:r>
            <a:r>
              <a:rPr lang="it-IT" sz="2000" dirty="0" smtClean="0">
                <a:latin typeface="URW DIN" panose="00000500000000000000" pitchFamily="2" charset="0"/>
              </a:rPr>
              <a:t>nel mio cuore per </a:t>
            </a:r>
            <a:r>
              <a:rPr lang="it-IT" sz="2000" dirty="0">
                <a:latin typeface="URW DIN" panose="00000500000000000000" pitchFamily="2" charset="0"/>
              </a:rPr>
              <a:t>risvegliare quel bene che posso vivere, </a:t>
            </a:r>
            <a:r>
              <a:rPr lang="it-IT" sz="2000" dirty="0" smtClean="0">
                <a:latin typeface="URW DIN" panose="00000500000000000000" pitchFamily="2" charset="0"/>
              </a:rPr>
              <a:t>che posso condividere perché </a:t>
            </a:r>
            <a:r>
              <a:rPr lang="it-IT" sz="2000" dirty="0">
                <a:latin typeface="URW DIN" panose="00000500000000000000" pitchFamily="2" charset="0"/>
              </a:rPr>
              <a:t>Lui risorge.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1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0" y="4245285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24679" y="3407671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841570" y="4123601"/>
            <a:ext cx="78094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Provo a vivere alcuni momenti di silenzio oggi, </a:t>
            </a:r>
            <a:endParaRPr lang="it-IT" sz="2000" dirty="0" smtClean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in attesa di </a:t>
            </a:r>
            <a:r>
              <a:rPr lang="it-IT" sz="2000" dirty="0">
                <a:latin typeface="URW DIN" panose="00000500000000000000" pitchFamily="2" charset="0"/>
              </a:rPr>
              <a:t>partecipare alla messa di Pasqua.</a:t>
            </a: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1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38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Provo a vivere alcuni momenti di silenzio oggi, in attesa </a:t>
            </a:r>
            <a:r>
              <a:rPr lang="it-IT" sz="2800" dirty="0" smtClean="0">
                <a:latin typeface="URW DIN" panose="00000500000000000000" pitchFamily="2" charset="0"/>
              </a:rPr>
              <a:t>di partecipare </a:t>
            </a:r>
            <a:r>
              <a:rPr lang="it-IT" sz="2800" dirty="0">
                <a:latin typeface="URW DIN" panose="00000500000000000000" pitchFamily="2" charset="0"/>
              </a:rPr>
              <a:t>alla messa di Pasqua.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1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221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140</cp:revision>
  <dcterms:created xsi:type="dcterms:W3CDTF">2023-01-12T09:17:38Z</dcterms:created>
  <dcterms:modified xsi:type="dcterms:W3CDTF">2024-02-20T15:17:49Z</dcterms:modified>
</cp:coreProperties>
</file>