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63" r:id="rId2"/>
    <p:sldId id="257" r:id="rId3"/>
    <p:sldId id="258" r:id="rId4"/>
    <p:sldId id="259" r:id="rId5"/>
    <p:sldId id="260" r:id="rId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5FA4"/>
    <a:srgbClr val="A2C612"/>
    <a:srgbClr val="825DC8"/>
    <a:srgbClr val="FDC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703"/>
  </p:normalViewPr>
  <p:slideViewPr>
    <p:cSldViewPr snapToGrid="0">
      <p:cViewPr varScale="1">
        <p:scale>
          <a:sx n="110" d="100"/>
          <a:sy n="110" d="100"/>
        </p:scale>
        <p:origin x="118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60013-BCC7-A845-9DF2-2A82FEC0483F}" type="datetimeFigureOut">
              <a:rPr lang="it-IT" smtClean="0"/>
              <a:t>20/02/2024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6F211-5907-2E44-A69D-67C2027CB8B2}" type="slidenum">
              <a:rPr lang="it-IT" smtClean="0"/>
              <a:t>‹N›</a:t>
            </a:fld>
            <a:endParaRPr lang="it-IT"/>
          </a:p>
        </p:txBody>
      </p:sp>
    </p:spTree>
    <p:extLst>
      <p:ext uri="{BB962C8B-B14F-4D97-AF65-F5344CB8AC3E}">
        <p14:creationId xmlns:p14="http://schemas.microsoft.com/office/powerpoint/2010/main" val="78177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FF82C33-9683-C4C4-08B3-4DF1171BDF6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 xmlns:a16="http://schemas.microsoft.com/office/drawing/2014/main" id="{FEE208D6-6DDC-EF44-A0E4-9F7D022461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 xmlns:a16="http://schemas.microsoft.com/office/drawing/2014/main" id="{F8128C5C-0D33-3D0C-4549-EEA2A0DD5E6C}"/>
              </a:ext>
            </a:extLst>
          </p:cNvPr>
          <p:cNvSpPr>
            <a:spLocks noGrp="1"/>
          </p:cNvSpPr>
          <p:nvPr>
            <p:ph type="dt" sz="half" idx="10"/>
          </p:nvPr>
        </p:nvSpPr>
        <p:spPr/>
        <p:txBody>
          <a:bodyPr/>
          <a:lstStyle/>
          <a:p>
            <a:fld id="{C8F0A073-1E21-094E-94B6-F32D03D7C09D}" type="datetimeFigureOut">
              <a:rPr lang="it-IT" smtClean="0"/>
              <a:t>20/02/2024</a:t>
            </a:fld>
            <a:endParaRPr lang="it-IT"/>
          </a:p>
        </p:txBody>
      </p:sp>
      <p:sp>
        <p:nvSpPr>
          <p:cNvPr id="5" name="Segnaposto piè di pagina 4">
            <a:extLst>
              <a:ext uri="{FF2B5EF4-FFF2-40B4-BE49-F238E27FC236}">
                <a16:creationId xmlns="" xmlns:a16="http://schemas.microsoft.com/office/drawing/2014/main" id="{E6048ADA-991E-11C9-45E4-7A2893BEA02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D154CF36-E380-A615-71D6-25C79409CA1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9172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35E68D6-3B22-BDF1-E55C-DB506B58224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B5A0032F-F6B0-75AF-BBC8-50800BEB1DD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94A9E344-FF16-042A-46BF-A48BF509AB5F}"/>
              </a:ext>
            </a:extLst>
          </p:cNvPr>
          <p:cNvSpPr>
            <a:spLocks noGrp="1"/>
          </p:cNvSpPr>
          <p:nvPr>
            <p:ph type="dt" sz="half" idx="10"/>
          </p:nvPr>
        </p:nvSpPr>
        <p:spPr/>
        <p:txBody>
          <a:bodyPr/>
          <a:lstStyle/>
          <a:p>
            <a:fld id="{C8F0A073-1E21-094E-94B6-F32D03D7C09D}" type="datetimeFigureOut">
              <a:rPr lang="it-IT" smtClean="0"/>
              <a:t>20/02/2024</a:t>
            </a:fld>
            <a:endParaRPr lang="it-IT"/>
          </a:p>
        </p:txBody>
      </p:sp>
      <p:sp>
        <p:nvSpPr>
          <p:cNvPr id="5" name="Segnaposto piè di pagina 4">
            <a:extLst>
              <a:ext uri="{FF2B5EF4-FFF2-40B4-BE49-F238E27FC236}">
                <a16:creationId xmlns="" xmlns:a16="http://schemas.microsoft.com/office/drawing/2014/main" id="{CFDA72FA-4111-1F3B-8EF5-A19CE42C0C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E2B240E7-56DD-46C7-3BEC-7ACD0185DE61}"/>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8720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 xmlns:a16="http://schemas.microsoft.com/office/drawing/2014/main" id="{C088CF3A-E6DA-795C-E447-6019B4027BF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7EF02F91-30DE-1F04-7FD6-132BB963B95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63D897B1-8967-6F65-018E-66DE3CA836BC}"/>
              </a:ext>
            </a:extLst>
          </p:cNvPr>
          <p:cNvSpPr>
            <a:spLocks noGrp="1"/>
          </p:cNvSpPr>
          <p:nvPr>
            <p:ph type="dt" sz="half" idx="10"/>
          </p:nvPr>
        </p:nvSpPr>
        <p:spPr/>
        <p:txBody>
          <a:bodyPr/>
          <a:lstStyle/>
          <a:p>
            <a:fld id="{C8F0A073-1E21-094E-94B6-F32D03D7C09D}" type="datetimeFigureOut">
              <a:rPr lang="it-IT" smtClean="0"/>
              <a:t>20/02/2024</a:t>
            </a:fld>
            <a:endParaRPr lang="it-IT"/>
          </a:p>
        </p:txBody>
      </p:sp>
      <p:sp>
        <p:nvSpPr>
          <p:cNvPr id="5" name="Segnaposto piè di pagina 4">
            <a:extLst>
              <a:ext uri="{FF2B5EF4-FFF2-40B4-BE49-F238E27FC236}">
                <a16:creationId xmlns="" xmlns:a16="http://schemas.microsoft.com/office/drawing/2014/main" id="{12EE0333-F8B2-71AF-A171-8742608424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ABB0938D-F022-0463-A533-3C3B7D7627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2308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35A6DB3-9A7D-67B4-86F0-E1F083561C2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78ED143A-4BC5-0C17-E499-754A32A097A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782F42CE-9EDD-611F-764B-CAEC3CA7ABCE}"/>
              </a:ext>
            </a:extLst>
          </p:cNvPr>
          <p:cNvSpPr>
            <a:spLocks noGrp="1"/>
          </p:cNvSpPr>
          <p:nvPr>
            <p:ph type="dt" sz="half" idx="10"/>
          </p:nvPr>
        </p:nvSpPr>
        <p:spPr/>
        <p:txBody>
          <a:bodyPr/>
          <a:lstStyle/>
          <a:p>
            <a:fld id="{C8F0A073-1E21-094E-94B6-F32D03D7C09D}" type="datetimeFigureOut">
              <a:rPr lang="it-IT" smtClean="0"/>
              <a:t>20/02/2024</a:t>
            </a:fld>
            <a:endParaRPr lang="it-IT"/>
          </a:p>
        </p:txBody>
      </p:sp>
      <p:sp>
        <p:nvSpPr>
          <p:cNvPr id="5" name="Segnaposto piè di pagina 4">
            <a:extLst>
              <a:ext uri="{FF2B5EF4-FFF2-40B4-BE49-F238E27FC236}">
                <a16:creationId xmlns="" xmlns:a16="http://schemas.microsoft.com/office/drawing/2014/main" id="{258D876F-D756-5598-B5AF-19031BF24F3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EA2AB31E-4F90-8C82-308E-C981DA4CA97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65831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74CB15F-C55E-68D7-4D5E-B5D41B61305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6C6C5535-7192-9FAE-AD56-50A7D7EDC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 xmlns:a16="http://schemas.microsoft.com/office/drawing/2014/main" id="{D9B623E7-A63E-3FF6-A19B-30F3E3E8CB29}"/>
              </a:ext>
            </a:extLst>
          </p:cNvPr>
          <p:cNvSpPr>
            <a:spLocks noGrp="1"/>
          </p:cNvSpPr>
          <p:nvPr>
            <p:ph type="dt" sz="half" idx="10"/>
          </p:nvPr>
        </p:nvSpPr>
        <p:spPr/>
        <p:txBody>
          <a:bodyPr/>
          <a:lstStyle/>
          <a:p>
            <a:fld id="{C8F0A073-1E21-094E-94B6-F32D03D7C09D}" type="datetimeFigureOut">
              <a:rPr lang="it-IT" smtClean="0"/>
              <a:t>20/02/2024</a:t>
            </a:fld>
            <a:endParaRPr lang="it-IT"/>
          </a:p>
        </p:txBody>
      </p:sp>
      <p:sp>
        <p:nvSpPr>
          <p:cNvPr id="5" name="Segnaposto piè di pagina 4">
            <a:extLst>
              <a:ext uri="{FF2B5EF4-FFF2-40B4-BE49-F238E27FC236}">
                <a16:creationId xmlns="" xmlns:a16="http://schemas.microsoft.com/office/drawing/2014/main" id="{C5713605-21E0-DCDC-5D0D-3C56959B04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3F801EDE-4191-AC9B-FD5D-B05846B528B6}"/>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1857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B97024F-5DD9-12EF-8712-7B405CCD773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7BF266BF-1E23-1ABC-D5F1-8A7F7B8D739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 xmlns:a16="http://schemas.microsoft.com/office/drawing/2014/main" id="{519CBBAA-CAB0-35FF-705F-CE5F2A22C6E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 xmlns:a16="http://schemas.microsoft.com/office/drawing/2014/main" id="{F21FF83B-6391-7682-9213-4C170CE4A772}"/>
              </a:ext>
            </a:extLst>
          </p:cNvPr>
          <p:cNvSpPr>
            <a:spLocks noGrp="1"/>
          </p:cNvSpPr>
          <p:nvPr>
            <p:ph type="dt" sz="half" idx="10"/>
          </p:nvPr>
        </p:nvSpPr>
        <p:spPr/>
        <p:txBody>
          <a:bodyPr/>
          <a:lstStyle/>
          <a:p>
            <a:fld id="{C8F0A073-1E21-094E-94B6-F32D03D7C09D}" type="datetimeFigureOut">
              <a:rPr lang="it-IT" smtClean="0"/>
              <a:t>20/02/2024</a:t>
            </a:fld>
            <a:endParaRPr lang="it-IT"/>
          </a:p>
        </p:txBody>
      </p:sp>
      <p:sp>
        <p:nvSpPr>
          <p:cNvPr id="6" name="Segnaposto piè di pagina 5">
            <a:extLst>
              <a:ext uri="{FF2B5EF4-FFF2-40B4-BE49-F238E27FC236}">
                <a16:creationId xmlns="" xmlns:a16="http://schemas.microsoft.com/office/drawing/2014/main" id="{C4401140-EBF0-4B42-F28B-DA96677275D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8B99D4C9-6A8E-5391-8949-5BE35F7320CC}"/>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80547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DD0A7525-E6AD-A0F4-A727-40016B236D4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828CF152-FA95-4678-C9C9-876A7E2EF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 xmlns:a16="http://schemas.microsoft.com/office/drawing/2014/main" id="{295A397A-7DC1-24D6-2DAC-DC65CC617CA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 xmlns:a16="http://schemas.microsoft.com/office/drawing/2014/main" id="{7B20F1D7-289E-78EE-732C-515BAB914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 xmlns:a16="http://schemas.microsoft.com/office/drawing/2014/main" id="{7314AFEA-BB79-AEE9-2EC6-9D1AC2BBD1D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 xmlns:a16="http://schemas.microsoft.com/office/drawing/2014/main" id="{1E753570-F2EF-2B76-1250-37F70F4DEBFD}"/>
              </a:ext>
            </a:extLst>
          </p:cNvPr>
          <p:cNvSpPr>
            <a:spLocks noGrp="1"/>
          </p:cNvSpPr>
          <p:nvPr>
            <p:ph type="dt" sz="half" idx="10"/>
          </p:nvPr>
        </p:nvSpPr>
        <p:spPr/>
        <p:txBody>
          <a:bodyPr/>
          <a:lstStyle/>
          <a:p>
            <a:fld id="{C8F0A073-1E21-094E-94B6-F32D03D7C09D}" type="datetimeFigureOut">
              <a:rPr lang="it-IT" smtClean="0"/>
              <a:t>20/02/2024</a:t>
            </a:fld>
            <a:endParaRPr lang="it-IT"/>
          </a:p>
        </p:txBody>
      </p:sp>
      <p:sp>
        <p:nvSpPr>
          <p:cNvPr id="8" name="Segnaposto piè di pagina 7">
            <a:extLst>
              <a:ext uri="{FF2B5EF4-FFF2-40B4-BE49-F238E27FC236}">
                <a16:creationId xmlns="" xmlns:a16="http://schemas.microsoft.com/office/drawing/2014/main" id="{D2B4F184-98EF-EAF3-2B76-B5ECF94123C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32B08E5A-1A4D-303A-21EA-8D20465D9C8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37227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279E4AD-05F1-464F-A47D-F7D4519A217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 xmlns:a16="http://schemas.microsoft.com/office/drawing/2014/main" id="{303818C1-8E94-074E-2121-04760E77050B}"/>
              </a:ext>
            </a:extLst>
          </p:cNvPr>
          <p:cNvSpPr>
            <a:spLocks noGrp="1"/>
          </p:cNvSpPr>
          <p:nvPr>
            <p:ph type="dt" sz="half" idx="10"/>
          </p:nvPr>
        </p:nvSpPr>
        <p:spPr/>
        <p:txBody>
          <a:bodyPr/>
          <a:lstStyle/>
          <a:p>
            <a:fld id="{C8F0A073-1E21-094E-94B6-F32D03D7C09D}" type="datetimeFigureOut">
              <a:rPr lang="it-IT" smtClean="0"/>
              <a:t>20/02/2024</a:t>
            </a:fld>
            <a:endParaRPr lang="it-IT"/>
          </a:p>
        </p:txBody>
      </p:sp>
      <p:sp>
        <p:nvSpPr>
          <p:cNvPr id="4" name="Segnaposto piè di pagina 3">
            <a:extLst>
              <a:ext uri="{FF2B5EF4-FFF2-40B4-BE49-F238E27FC236}">
                <a16:creationId xmlns="" xmlns:a16="http://schemas.microsoft.com/office/drawing/2014/main" id="{0C0C6BED-D33B-D9B9-457F-B94C5770FF0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C04730A1-C988-CA93-311D-4C2FD4885B9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56902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F82D4A3A-4AA7-309F-E5E0-8619ED653C82}"/>
              </a:ext>
            </a:extLst>
          </p:cNvPr>
          <p:cNvSpPr>
            <a:spLocks noGrp="1"/>
          </p:cNvSpPr>
          <p:nvPr>
            <p:ph type="dt" sz="half" idx="10"/>
          </p:nvPr>
        </p:nvSpPr>
        <p:spPr/>
        <p:txBody>
          <a:bodyPr/>
          <a:lstStyle/>
          <a:p>
            <a:fld id="{C8F0A073-1E21-094E-94B6-F32D03D7C09D}" type="datetimeFigureOut">
              <a:rPr lang="it-IT" smtClean="0"/>
              <a:t>20/02/2024</a:t>
            </a:fld>
            <a:endParaRPr lang="it-IT"/>
          </a:p>
        </p:txBody>
      </p:sp>
      <p:sp>
        <p:nvSpPr>
          <p:cNvPr id="3" name="Segnaposto piè di pagina 2">
            <a:extLst>
              <a:ext uri="{FF2B5EF4-FFF2-40B4-BE49-F238E27FC236}">
                <a16:creationId xmlns="" xmlns:a16="http://schemas.microsoft.com/office/drawing/2014/main" id="{18FB3D18-DBAB-0CF5-FC43-E3CC5FC6C56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6E533EFE-453F-156C-B145-FB37093CFE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44752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AC97C58-5AE7-BC1C-7D1B-ABCB276BB51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B54E4E5D-4D5A-00AC-8070-A11818E5A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 xmlns:a16="http://schemas.microsoft.com/office/drawing/2014/main" id="{66233F16-F31C-C197-12B4-A82DC1BCD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2972AF5E-B309-40E4-B94F-7C8A30962D48}"/>
              </a:ext>
            </a:extLst>
          </p:cNvPr>
          <p:cNvSpPr>
            <a:spLocks noGrp="1"/>
          </p:cNvSpPr>
          <p:nvPr>
            <p:ph type="dt" sz="half" idx="10"/>
          </p:nvPr>
        </p:nvSpPr>
        <p:spPr/>
        <p:txBody>
          <a:bodyPr/>
          <a:lstStyle/>
          <a:p>
            <a:fld id="{C8F0A073-1E21-094E-94B6-F32D03D7C09D}" type="datetimeFigureOut">
              <a:rPr lang="it-IT" smtClean="0"/>
              <a:t>20/02/2024</a:t>
            </a:fld>
            <a:endParaRPr lang="it-IT"/>
          </a:p>
        </p:txBody>
      </p:sp>
      <p:sp>
        <p:nvSpPr>
          <p:cNvPr id="6" name="Segnaposto piè di pagina 5">
            <a:extLst>
              <a:ext uri="{FF2B5EF4-FFF2-40B4-BE49-F238E27FC236}">
                <a16:creationId xmlns="" xmlns:a16="http://schemas.microsoft.com/office/drawing/2014/main" id="{F705A4C5-8E1D-F78C-3065-4BD86B21185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AE98D1BF-8472-FEA7-4D13-D1C481E7D1CD}"/>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09027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786169A-A576-FA74-1F05-F79A2EFF603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 xmlns:a16="http://schemas.microsoft.com/office/drawing/2014/main" id="{D152BAE8-A5BC-EB0C-9D71-3B83B339CD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 xmlns:a16="http://schemas.microsoft.com/office/drawing/2014/main" id="{4E69B0DF-BB67-D968-23A4-13A02DBBA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A3F4CFD6-84F7-D11B-B087-4548252D1D59}"/>
              </a:ext>
            </a:extLst>
          </p:cNvPr>
          <p:cNvSpPr>
            <a:spLocks noGrp="1"/>
          </p:cNvSpPr>
          <p:nvPr>
            <p:ph type="dt" sz="half" idx="10"/>
          </p:nvPr>
        </p:nvSpPr>
        <p:spPr/>
        <p:txBody>
          <a:bodyPr/>
          <a:lstStyle/>
          <a:p>
            <a:fld id="{C8F0A073-1E21-094E-94B6-F32D03D7C09D}" type="datetimeFigureOut">
              <a:rPr lang="it-IT" smtClean="0"/>
              <a:t>20/02/2024</a:t>
            </a:fld>
            <a:endParaRPr lang="it-IT"/>
          </a:p>
        </p:txBody>
      </p:sp>
      <p:sp>
        <p:nvSpPr>
          <p:cNvPr id="6" name="Segnaposto piè di pagina 5">
            <a:extLst>
              <a:ext uri="{FF2B5EF4-FFF2-40B4-BE49-F238E27FC236}">
                <a16:creationId xmlns="" xmlns:a16="http://schemas.microsoft.com/office/drawing/2014/main" id="{F3FF00D8-DC31-4D9E-CA7C-0EF30AF4052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EF6527F7-1E34-CCC7-9CB2-A37E7D99C8A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03960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3797FD95-2300-71A7-4F92-F1B5D907EA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7685C183-5149-5ED4-5E4D-38A0293C86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C2C88FD0-0469-C1EC-240D-113A40F8E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0A073-1E21-094E-94B6-F32D03D7C09D}" type="datetimeFigureOut">
              <a:rPr lang="it-IT" smtClean="0"/>
              <a:t>20/02/2024</a:t>
            </a:fld>
            <a:endParaRPr lang="it-IT"/>
          </a:p>
        </p:txBody>
      </p:sp>
      <p:sp>
        <p:nvSpPr>
          <p:cNvPr id="5" name="Segnaposto piè di pagina 4">
            <a:extLst>
              <a:ext uri="{FF2B5EF4-FFF2-40B4-BE49-F238E27FC236}">
                <a16:creationId xmlns="" xmlns:a16="http://schemas.microsoft.com/office/drawing/2014/main" id="{3A7505B8-0523-53F1-94B2-F4E18E8351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 xmlns:a16="http://schemas.microsoft.com/office/drawing/2014/main" id="{99A6C430-C9D3-B76C-14E4-96A8DD50E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964D0-AA43-2149-AE29-9E560238DE57}" type="slidenum">
              <a:rPr lang="it-IT" smtClean="0"/>
              <a:t>‹N›</a:t>
            </a:fld>
            <a:endParaRPr lang="it-IT"/>
          </a:p>
        </p:txBody>
      </p:sp>
    </p:spTree>
    <p:extLst>
      <p:ext uri="{BB962C8B-B14F-4D97-AF65-F5344CB8AC3E}">
        <p14:creationId xmlns:p14="http://schemas.microsoft.com/office/powerpoint/2010/main" val="4025573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E595A61-EDC7-A7AB-E3CC-3D43EDD73CF3}"/>
            </a:ext>
          </a:extLst>
        </p:cNvPr>
        <p:cNvGrpSpPr/>
        <p:nvPr/>
      </p:nvGrpSpPr>
      <p:grpSpPr>
        <a:xfrm>
          <a:off x="0" y="0"/>
          <a:ext cx="0" cy="0"/>
          <a:chOff x="0" y="0"/>
          <a:chExt cx="0" cy="0"/>
        </a:xfrm>
      </p:grpSpPr>
      <p:sp>
        <p:nvSpPr>
          <p:cNvPr id="22" name="Rettangolo 21">
            <a:extLst>
              <a:ext uri="{FF2B5EF4-FFF2-40B4-BE49-F238E27FC236}">
                <a16:creationId xmlns="" xmlns:a16="http://schemas.microsoft.com/office/drawing/2014/main" id="{2491FD6D-1246-D7C0-0231-5FEA7DDEA63E}"/>
              </a:ext>
            </a:extLst>
          </p:cNvPr>
          <p:cNvSpPr/>
          <p:nvPr/>
        </p:nvSpPr>
        <p:spPr>
          <a:xfrm>
            <a:off x="3397552" y="5605674"/>
            <a:ext cx="8794448" cy="564385"/>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3" name="Ritardo 22">
            <a:extLst>
              <a:ext uri="{FF2B5EF4-FFF2-40B4-BE49-F238E27FC236}">
                <a16:creationId xmlns="" xmlns:a16="http://schemas.microsoft.com/office/drawing/2014/main" id="{729FC1BD-28F0-B49E-7C49-A3DFA44F4CBB}"/>
              </a:ext>
            </a:extLst>
          </p:cNvPr>
          <p:cNvSpPr/>
          <p:nvPr/>
        </p:nvSpPr>
        <p:spPr>
          <a:xfrm rot="10800000">
            <a:off x="2848595" y="5605674"/>
            <a:ext cx="564385" cy="564385"/>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4" name="CasellaDiTesto 23">
            <a:extLst>
              <a:ext uri="{FF2B5EF4-FFF2-40B4-BE49-F238E27FC236}">
                <a16:creationId xmlns="" xmlns:a16="http://schemas.microsoft.com/office/drawing/2014/main" id="{8F8AE7A7-6687-9694-2F98-05B7E3852F65}"/>
              </a:ext>
            </a:extLst>
          </p:cNvPr>
          <p:cNvSpPr txBox="1"/>
          <p:nvPr/>
        </p:nvSpPr>
        <p:spPr>
          <a:xfrm>
            <a:off x="3219129" y="5584587"/>
            <a:ext cx="7818792" cy="619272"/>
          </a:xfrm>
          <a:prstGeom prst="rect">
            <a:avLst/>
          </a:prstGeom>
          <a:noFill/>
        </p:spPr>
        <p:txBody>
          <a:bodyPr wrap="square" rtlCol="0">
            <a:spAutoFit/>
          </a:bodyPr>
          <a:lstStyle/>
          <a:p>
            <a:pPr>
              <a:lnSpc>
                <a:spcPct val="107000"/>
              </a:lnSpc>
              <a:spcAft>
                <a:spcPts val="800"/>
              </a:spcAft>
            </a:pPr>
            <a:r>
              <a:rPr lang="it-IT" sz="3200" b="1"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VENERDÌ 2</a:t>
            </a:r>
            <a:r>
              <a:rPr lang="it-IT" sz="3200" b="1" baseline="30000"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a</a:t>
            </a:r>
            <a:r>
              <a:rPr lang="it-IT" sz="3200" b="1"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 </a:t>
            </a:r>
            <a:r>
              <a:rPr lang="it-IT" sz="3200" b="1" dirty="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settimana Quaresima</a:t>
            </a:r>
            <a:endParaRPr lang="it-IT" sz="3200" dirty="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endParaRPr>
          </a:p>
        </p:txBody>
      </p:sp>
      <p:pic>
        <p:nvPicPr>
          <p:cNvPr id="25" name="Immagine 24" descr="Immagine che contiene arte, modello&#10;&#10;Descrizione generata automaticamente">
            <a:extLst>
              <a:ext uri="{FF2B5EF4-FFF2-40B4-BE49-F238E27FC236}">
                <a16:creationId xmlns="" xmlns:a16="http://schemas.microsoft.com/office/drawing/2014/main" id="{2521E6AA-0326-5B52-4833-144803F9BFEF}"/>
              </a:ext>
            </a:extLst>
          </p:cNvPr>
          <p:cNvPicPr>
            <a:picLocks noChangeAspect="1"/>
          </p:cNvPicPr>
          <p:nvPr/>
        </p:nvPicPr>
        <p:blipFill rotWithShape="1">
          <a:blip r:embed="rId2"/>
          <a:srcRect t="2" r="343" b="36353"/>
          <a:stretch/>
        </p:blipFill>
        <p:spPr>
          <a:xfrm rot="10800000" flipH="1">
            <a:off x="7750020" y="0"/>
            <a:ext cx="4441980" cy="4702735"/>
          </a:xfrm>
          <a:prstGeom prst="rect">
            <a:avLst/>
          </a:prstGeom>
        </p:spPr>
      </p:pic>
      <p:pic>
        <p:nvPicPr>
          <p:cNvPr id="6" name="Immagine 5">
            <a:extLst>
              <a:ext uri="{FF2B5EF4-FFF2-40B4-BE49-F238E27FC236}">
                <a16:creationId xmlns="" xmlns:a16="http://schemas.microsoft.com/office/drawing/2014/main" id="{34A9076A-3365-9F0F-054B-4A0531A82200}"/>
              </a:ext>
            </a:extLst>
          </p:cNvPr>
          <p:cNvPicPr>
            <a:picLocks noChangeAspect="1"/>
          </p:cNvPicPr>
          <p:nvPr/>
        </p:nvPicPr>
        <p:blipFill>
          <a:blip r:embed="rId3"/>
          <a:stretch>
            <a:fillRect/>
          </a:stretch>
        </p:blipFill>
        <p:spPr>
          <a:xfrm>
            <a:off x="3198772" y="3774571"/>
            <a:ext cx="4709310" cy="309441"/>
          </a:xfrm>
          <a:prstGeom prst="rect">
            <a:avLst/>
          </a:prstGeom>
        </p:spPr>
      </p:pic>
      <p:pic>
        <p:nvPicPr>
          <p:cNvPr id="8" name="Immagine 7" descr="Immagine che contiene arte, modello&#10;&#10;Descrizione generata automaticamente">
            <a:extLst>
              <a:ext uri="{FF2B5EF4-FFF2-40B4-BE49-F238E27FC236}">
                <a16:creationId xmlns="" xmlns:a16="http://schemas.microsoft.com/office/drawing/2014/main" id="{ECA22E52-95CD-D6EA-A09D-AAC8772258D5}"/>
              </a:ext>
            </a:extLst>
          </p:cNvPr>
          <p:cNvPicPr>
            <a:picLocks noChangeAspect="1"/>
          </p:cNvPicPr>
          <p:nvPr/>
        </p:nvPicPr>
        <p:blipFill rotWithShape="1">
          <a:blip r:embed="rId2"/>
          <a:srcRect t="1" r="22253" b="66966"/>
          <a:stretch/>
        </p:blipFill>
        <p:spPr>
          <a:xfrm flipH="1" flipV="1">
            <a:off x="0" y="-1"/>
            <a:ext cx="3465420" cy="2440774"/>
          </a:xfrm>
          <a:prstGeom prst="rect">
            <a:avLst/>
          </a:prstGeom>
        </p:spPr>
      </p:pic>
      <p:pic>
        <p:nvPicPr>
          <p:cNvPr id="9" name="Immagine 8">
            <a:extLst>
              <a:ext uri="{FF2B5EF4-FFF2-40B4-BE49-F238E27FC236}">
                <a16:creationId xmlns="" xmlns:a16="http://schemas.microsoft.com/office/drawing/2014/main" id="{0BCF4E8C-4730-41E9-4C39-5F8F781137C3}"/>
              </a:ext>
            </a:extLst>
          </p:cNvPr>
          <p:cNvPicPr>
            <a:picLocks noChangeAspect="1"/>
          </p:cNvPicPr>
          <p:nvPr/>
        </p:nvPicPr>
        <p:blipFill>
          <a:blip r:embed="rId4"/>
          <a:srcRect/>
          <a:stretch/>
        </p:blipFill>
        <p:spPr>
          <a:xfrm>
            <a:off x="530735" y="390717"/>
            <a:ext cx="6800734" cy="4221541"/>
          </a:xfrm>
          <a:prstGeom prst="rect">
            <a:avLst/>
          </a:prstGeom>
        </p:spPr>
      </p:pic>
      <p:pic>
        <p:nvPicPr>
          <p:cNvPr id="10" name="Immagine 9">
            <a:extLst>
              <a:ext uri="{FF2B5EF4-FFF2-40B4-BE49-F238E27FC236}">
                <a16:creationId xmlns="" xmlns:a16="http://schemas.microsoft.com/office/drawing/2014/main" id="{5346598A-7373-173D-7F43-9385BD8E4755}"/>
              </a:ext>
            </a:extLst>
          </p:cNvPr>
          <p:cNvPicPr>
            <a:picLocks noChangeAspect="1"/>
          </p:cNvPicPr>
          <p:nvPr/>
        </p:nvPicPr>
        <p:blipFill>
          <a:blip r:embed="rId5"/>
          <a:stretch>
            <a:fillRect/>
          </a:stretch>
        </p:blipFill>
        <p:spPr>
          <a:xfrm>
            <a:off x="211452" y="5691695"/>
            <a:ext cx="2458720" cy="405130"/>
          </a:xfrm>
          <a:prstGeom prst="rect">
            <a:avLst/>
          </a:prstGeom>
        </p:spPr>
      </p:pic>
      <p:pic>
        <p:nvPicPr>
          <p:cNvPr id="12" name="Immagin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9518" y="390717"/>
            <a:ext cx="1808081" cy="2873159"/>
          </a:xfrm>
          <a:prstGeom prst="rect">
            <a:avLst/>
          </a:prstGeom>
        </p:spPr>
      </p:pic>
      <p:pic>
        <p:nvPicPr>
          <p:cNvPr id="2" name="Immagin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3101" y="3612603"/>
            <a:ext cx="6943946" cy="3078747"/>
          </a:xfrm>
          <a:prstGeom prst="rect">
            <a:avLst/>
          </a:prstGeom>
        </p:spPr>
      </p:pic>
    </p:spTree>
    <p:extLst>
      <p:ext uri="{BB962C8B-B14F-4D97-AF65-F5344CB8AC3E}">
        <p14:creationId xmlns:p14="http://schemas.microsoft.com/office/powerpoint/2010/main" val="1299827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a:extLst>
              <a:ext uri="{FF2B5EF4-FFF2-40B4-BE49-F238E27FC236}">
                <a16:creationId xmlns="" xmlns:a16="http://schemas.microsoft.com/office/drawing/2014/main" id="{91BE4A87-D94B-5F01-AE47-844C8D5946FD}"/>
              </a:ext>
            </a:extLst>
          </p:cNvPr>
          <p:cNvSpPr/>
          <p:nvPr/>
        </p:nvSpPr>
        <p:spPr>
          <a:xfrm>
            <a:off x="0" y="676969"/>
            <a:ext cx="6884263"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itardo 17">
            <a:extLst>
              <a:ext uri="{FF2B5EF4-FFF2-40B4-BE49-F238E27FC236}">
                <a16:creationId xmlns="" xmlns:a16="http://schemas.microsoft.com/office/drawing/2014/main" id="{85DE0ECD-DAD9-31D9-1382-1D38B79C5162}"/>
              </a:ext>
            </a:extLst>
          </p:cNvPr>
          <p:cNvSpPr/>
          <p:nvPr/>
        </p:nvSpPr>
        <p:spPr>
          <a:xfrm>
            <a:off x="6664782"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a:extLst>
              <a:ext uri="{FF2B5EF4-FFF2-40B4-BE49-F238E27FC236}">
                <a16:creationId xmlns="" xmlns:a16="http://schemas.microsoft.com/office/drawing/2014/main" id="{3AD05515-54CA-2BCF-36BE-ADB431EA498D}"/>
              </a:ext>
            </a:extLst>
          </p:cNvPr>
          <p:cNvSpPr txBox="1"/>
          <p:nvPr/>
        </p:nvSpPr>
        <p:spPr>
          <a:xfrm>
            <a:off x="502929" y="647371"/>
            <a:ext cx="6841728" cy="553357"/>
          </a:xfrm>
          <a:prstGeom prst="rect">
            <a:avLst/>
          </a:prstGeom>
          <a:noFill/>
        </p:spPr>
        <p:txBody>
          <a:bodyPr wrap="square" rtlCol="0">
            <a:spAutoFit/>
          </a:bodyPr>
          <a:lstStyle/>
          <a:p>
            <a:pPr>
              <a:lnSpc>
                <a:spcPct val="107000"/>
              </a:lnSpc>
              <a:spcAft>
                <a:spcPts val="800"/>
              </a:spcAft>
            </a:pPr>
            <a:r>
              <a:rPr lang="it-IT" sz="2800" b="1" dirty="0" smtClean="0">
                <a:solidFill>
                  <a:schemeClr val="bg1"/>
                </a:solidFill>
                <a:latin typeface="Museo Sans Rounded" panose="02000000000000000000" pitchFamily="2" charset="0"/>
                <a:ea typeface="Calibri" panose="020F0502020204030204" pitchFamily="34" charset="0"/>
                <a:cs typeface="Times New Roman" panose="02020603050405020304" pitchFamily="18" charset="0"/>
              </a:rPr>
              <a:t>VENER</a:t>
            </a:r>
            <a:r>
              <a:rPr lang="it-IT" sz="2800" b="1"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DÌ 2</a:t>
            </a:r>
            <a:r>
              <a:rPr lang="it-IT" sz="2800" b="1" baseline="30000"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a</a:t>
            </a:r>
            <a:r>
              <a:rPr lang="it-IT" sz="2800" b="1"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 </a:t>
            </a:r>
            <a:r>
              <a:rPr lang="it-IT" sz="2800" b="1" dirty="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settimana Quaresima</a:t>
            </a:r>
            <a:endParaRPr lang="it-IT" sz="2800" dirty="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endParaRPr>
          </a:p>
        </p:txBody>
      </p:sp>
      <p:sp>
        <p:nvSpPr>
          <p:cNvPr id="22" name="CasellaDiTesto 21">
            <a:extLst>
              <a:ext uri="{FF2B5EF4-FFF2-40B4-BE49-F238E27FC236}">
                <a16:creationId xmlns="" xmlns:a16="http://schemas.microsoft.com/office/drawing/2014/main" id="{2E3C8806-DBF0-2447-FF8A-394A4BD7A0AD}"/>
              </a:ext>
            </a:extLst>
          </p:cNvPr>
          <p:cNvSpPr txBox="1"/>
          <p:nvPr/>
        </p:nvSpPr>
        <p:spPr>
          <a:xfrm>
            <a:off x="502929" y="2826327"/>
            <a:ext cx="7444812" cy="527196"/>
          </a:xfrm>
          <a:prstGeom prst="rect">
            <a:avLst/>
          </a:prstGeom>
          <a:noFill/>
        </p:spPr>
        <p:txBody>
          <a:bodyPr wrap="square" rtlCol="0">
            <a:spAutoFit/>
          </a:bodyPr>
          <a:lstStyle/>
          <a:p>
            <a:pPr>
              <a:lnSpc>
                <a:spcPct val="107000"/>
              </a:lnSpc>
              <a:spcAft>
                <a:spcPts val="800"/>
              </a:spcAft>
            </a:pPr>
            <a:r>
              <a:rPr lang="it-IT" sz="2800" b="1" i="1" dirty="0">
                <a:solidFill>
                  <a:srgbClr val="A2C612"/>
                </a:solidFill>
                <a:effectLst/>
                <a:latin typeface="Museo Sans Rounded" panose="02000000000000000000" pitchFamily="2" charset="0"/>
                <a:ea typeface="Times New Roman" panose="02020603050405020304" pitchFamily="18" charset="0"/>
              </a:rPr>
              <a:t>Dal </a:t>
            </a:r>
            <a:r>
              <a:rPr lang="it-IT" sz="2800" b="1" i="1" dirty="0" smtClean="0">
                <a:solidFill>
                  <a:srgbClr val="A2C612"/>
                </a:solidFill>
                <a:effectLst/>
                <a:latin typeface="Museo Sans Rounded" panose="02000000000000000000" pitchFamily="2" charset="0"/>
                <a:ea typeface="Times New Roman" panose="02020603050405020304" pitchFamily="18" charset="0"/>
              </a:rPr>
              <a:t>Vangelo </a:t>
            </a:r>
            <a:r>
              <a:rPr lang="it-IT" sz="2800" b="1" i="1" smtClean="0">
                <a:solidFill>
                  <a:srgbClr val="A2C612"/>
                </a:solidFill>
                <a:effectLst/>
                <a:latin typeface="Museo Sans Rounded" panose="02000000000000000000" pitchFamily="2" charset="0"/>
                <a:ea typeface="Times New Roman" panose="02020603050405020304" pitchFamily="18" charset="0"/>
              </a:rPr>
              <a:t>di Giovanni </a:t>
            </a:r>
            <a:r>
              <a:rPr lang="it-IT" sz="2000" b="1" i="1" dirty="0" smtClean="0">
                <a:solidFill>
                  <a:srgbClr val="A2C612"/>
                </a:solidFill>
                <a:effectLst/>
                <a:latin typeface="Museo Sans Rounded" panose="02000000000000000000" pitchFamily="2" charset="0"/>
                <a:ea typeface="Times New Roman" panose="02020603050405020304" pitchFamily="18" charset="0"/>
              </a:rPr>
              <a:t>(5,5-9)</a:t>
            </a:r>
            <a:r>
              <a:rPr lang="it-IT" sz="2000" dirty="0" smtClean="0">
                <a:solidFill>
                  <a:srgbClr val="A2C612"/>
                </a:solidFill>
                <a:effectLst/>
                <a:latin typeface="Museo Sans Rounded" panose="02000000000000000000" pitchFamily="2" charset="0"/>
              </a:rPr>
              <a:t> </a:t>
            </a:r>
            <a:endParaRPr lang="it-IT" sz="2000" dirty="0">
              <a:solidFill>
                <a:srgbClr val="A2C612"/>
              </a:solidFill>
              <a:effectLst/>
              <a:latin typeface="Museo Sans Rounded" panose="02000000000000000000" pitchFamily="2" charset="0"/>
              <a:ea typeface="Calibri" panose="020F0502020204030204" pitchFamily="34" charset="0"/>
              <a:cs typeface="Times New Roman" panose="02020603050405020304" pitchFamily="18" charset="0"/>
            </a:endParaRPr>
          </a:p>
        </p:txBody>
      </p:sp>
      <p:sp>
        <p:nvSpPr>
          <p:cNvPr id="27" name="CasellaDiTesto 26">
            <a:extLst>
              <a:ext uri="{FF2B5EF4-FFF2-40B4-BE49-F238E27FC236}">
                <a16:creationId xmlns="" xmlns:a16="http://schemas.microsoft.com/office/drawing/2014/main" id="{DBE6B59A-D97D-1D5A-CFE0-CE3D46B9E120}"/>
              </a:ext>
            </a:extLst>
          </p:cNvPr>
          <p:cNvSpPr txBox="1"/>
          <p:nvPr/>
        </p:nvSpPr>
        <p:spPr>
          <a:xfrm>
            <a:off x="502929" y="3379684"/>
            <a:ext cx="7626202" cy="2246769"/>
          </a:xfrm>
          <a:prstGeom prst="rect">
            <a:avLst/>
          </a:prstGeom>
          <a:noFill/>
        </p:spPr>
        <p:txBody>
          <a:bodyPr wrap="square" rtlCol="0">
            <a:spAutoFit/>
          </a:bodyPr>
          <a:lstStyle/>
          <a:p>
            <a:r>
              <a:rPr lang="it-IT" sz="2000" dirty="0">
                <a:latin typeface="URW DIN" panose="00000500000000000000" pitchFamily="2" charset="0"/>
              </a:rPr>
              <a:t>Si trovava lì un uomo che da trentotto anni era malato.  Gesù, vedendolo giacere e sapendo che da molto tempo era così, gli disse: «Vuoi guarire?».  Gli rispose il malato: «Signore, non ho nessuno che mi immerga nella piscina quando l'acqua si agita. Mentre infatti sto per andarvi, un altro scende prima di me». Gesù gli disse: «</a:t>
            </a:r>
            <a:r>
              <a:rPr lang="it-IT" sz="2000" dirty="0" err="1">
                <a:latin typeface="URW DIN" panose="00000500000000000000" pitchFamily="2" charset="0"/>
              </a:rPr>
              <a:t>Àlzati</a:t>
            </a:r>
            <a:r>
              <a:rPr lang="it-IT" sz="2000" dirty="0">
                <a:latin typeface="URW DIN" panose="00000500000000000000" pitchFamily="2" charset="0"/>
              </a:rPr>
              <a:t>, prendi la tua barella e cammina». E all'istante quell'uomo guarì: prese la sua barella e cominciò a camminare.</a:t>
            </a:r>
          </a:p>
        </p:txBody>
      </p:sp>
      <p:pic>
        <p:nvPicPr>
          <p:cNvPr id="36" name="Immagine 35" descr="Immagine che contiene arte, modello&#10;&#10;Descrizione generata automaticamente">
            <a:extLst>
              <a:ext uri="{FF2B5EF4-FFF2-40B4-BE49-F238E27FC236}">
                <a16:creationId xmlns="" xmlns:a16="http://schemas.microsoft.com/office/drawing/2014/main" id="{BA866602-9D0F-C9E5-7441-097153987C08}"/>
              </a:ext>
            </a:extLst>
          </p:cNvPr>
          <p:cNvPicPr>
            <a:picLocks noChangeAspect="1"/>
          </p:cNvPicPr>
          <p:nvPr/>
        </p:nvPicPr>
        <p:blipFill rotWithShape="1">
          <a:blip r:embed="rId2"/>
          <a:srcRect r="14406" b="33929"/>
          <a:stretch/>
        </p:blipFill>
        <p:spPr>
          <a:xfrm>
            <a:off x="9109991" y="2826327"/>
            <a:ext cx="3082009" cy="4031674"/>
          </a:xfrm>
          <a:prstGeom prst="rect">
            <a:avLst/>
          </a:prstGeom>
        </p:spPr>
      </p:pic>
      <p:pic>
        <p:nvPicPr>
          <p:cNvPr id="39" name="Immagine 38">
            <a:extLst>
              <a:ext uri="{FF2B5EF4-FFF2-40B4-BE49-F238E27FC236}">
                <a16:creationId xmlns="" xmlns:a16="http://schemas.microsoft.com/office/drawing/2014/main" id="{D8259AF3-C91E-7834-78F8-A8BFB894FD1E}"/>
              </a:ext>
            </a:extLst>
          </p:cNvPr>
          <p:cNvPicPr>
            <a:picLocks noChangeAspect="1"/>
          </p:cNvPicPr>
          <p:nvPr/>
        </p:nvPicPr>
        <p:blipFill>
          <a:blip r:embed="rId3"/>
          <a:srcRect/>
          <a:stretch/>
        </p:blipFill>
        <p:spPr>
          <a:xfrm>
            <a:off x="8129131" y="518445"/>
            <a:ext cx="3717905" cy="2307882"/>
          </a:xfrm>
          <a:prstGeom prst="rect">
            <a:avLst/>
          </a:prstGeom>
        </p:spPr>
      </p:pic>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7300" y="3863166"/>
            <a:ext cx="1599736" cy="2542085"/>
          </a:xfrm>
          <a:prstGeom prst="rect">
            <a:avLst/>
          </a:prstGeom>
        </p:spPr>
      </p:pic>
      <p:pic>
        <p:nvPicPr>
          <p:cNvPr id="11" name="Immagin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545" y="647371"/>
            <a:ext cx="6943946" cy="3078747"/>
          </a:xfrm>
          <a:prstGeom prst="rect">
            <a:avLst/>
          </a:prstGeom>
        </p:spPr>
      </p:pic>
    </p:spTree>
    <p:extLst>
      <p:ext uri="{BB962C8B-B14F-4D97-AF65-F5344CB8AC3E}">
        <p14:creationId xmlns:p14="http://schemas.microsoft.com/office/powerpoint/2010/main" val="1104501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 xmlns:a16="http://schemas.microsoft.com/office/drawing/2014/main" id="{5804D02A-09D0-0F4F-47C6-91C476E8153C}"/>
              </a:ext>
            </a:extLst>
          </p:cNvPr>
          <p:cNvSpPr txBox="1"/>
          <p:nvPr/>
        </p:nvSpPr>
        <p:spPr>
          <a:xfrm>
            <a:off x="420311" y="2670425"/>
            <a:ext cx="7444812" cy="655244"/>
          </a:xfrm>
          <a:prstGeom prst="rect">
            <a:avLst/>
          </a:prstGeom>
          <a:noFill/>
        </p:spPr>
        <p:txBody>
          <a:bodyPr wrap="square" rtlCol="0">
            <a:spAutoFit/>
          </a:bodyPr>
          <a:lstStyle/>
          <a:p>
            <a:pPr>
              <a:lnSpc>
                <a:spcPct val="107000"/>
              </a:lnSpc>
              <a:spcAft>
                <a:spcPts val="800"/>
              </a:spcAft>
            </a:pPr>
            <a:r>
              <a:rPr lang="it-IT" sz="3600" b="1" i="1" dirty="0">
                <a:solidFill>
                  <a:srgbClr val="A2C612"/>
                </a:solidFill>
                <a:effectLst/>
                <a:latin typeface="Museo Sans Rounded" panose="02000000000000000000" pitchFamily="2" charset="0"/>
                <a:ea typeface="Times New Roman" panose="02020603050405020304" pitchFamily="18" charset="0"/>
                <a:cs typeface="Times New Roman" panose="02020603050405020304" pitchFamily="18" charset="0"/>
              </a:rPr>
              <a:t>Breve Spiegazione</a:t>
            </a:r>
            <a:endParaRPr lang="it-IT" sz="3600" i="1" dirty="0">
              <a:solidFill>
                <a:srgbClr val="A2C612"/>
              </a:solidFill>
              <a:effectLst/>
              <a:latin typeface="Museo Sans Rounded" panose="02000000000000000000" pitchFamily="2" charset="0"/>
              <a:ea typeface="Calibri" panose="020F0502020204030204" pitchFamily="34" charset="0"/>
              <a:cs typeface="Times New Roman" panose="02020603050405020304" pitchFamily="18" charset="0"/>
            </a:endParaRPr>
          </a:p>
        </p:txBody>
      </p:sp>
      <p:pic>
        <p:nvPicPr>
          <p:cNvPr id="11" name="Immagine 10" descr="Immagine che contiene arte, modello&#10;&#10;Descrizione generata automaticamente">
            <a:extLst>
              <a:ext uri="{FF2B5EF4-FFF2-40B4-BE49-F238E27FC236}">
                <a16:creationId xmlns="" xmlns:a16="http://schemas.microsoft.com/office/drawing/2014/main" id="{7674B83B-1E18-3443-182E-54BB7DCA3837}"/>
              </a:ext>
            </a:extLst>
          </p:cNvPr>
          <p:cNvPicPr>
            <a:picLocks noChangeAspect="1"/>
          </p:cNvPicPr>
          <p:nvPr/>
        </p:nvPicPr>
        <p:blipFill rotWithShape="1">
          <a:blip r:embed="rId2"/>
          <a:srcRect r="14406" b="33929"/>
          <a:stretch/>
        </p:blipFill>
        <p:spPr>
          <a:xfrm>
            <a:off x="9109991" y="2826327"/>
            <a:ext cx="3082009" cy="4031674"/>
          </a:xfrm>
          <a:prstGeom prst="rect">
            <a:avLst/>
          </a:prstGeom>
        </p:spPr>
      </p:pic>
      <p:pic>
        <p:nvPicPr>
          <p:cNvPr id="13" name="Immagine 12">
            <a:extLst>
              <a:ext uri="{FF2B5EF4-FFF2-40B4-BE49-F238E27FC236}">
                <a16:creationId xmlns="" xmlns:a16="http://schemas.microsoft.com/office/drawing/2014/main" id="{B8EC3D19-C783-FF14-9A34-6503DFD50896}"/>
              </a:ext>
            </a:extLst>
          </p:cNvPr>
          <p:cNvPicPr>
            <a:picLocks noChangeAspect="1"/>
          </p:cNvPicPr>
          <p:nvPr/>
        </p:nvPicPr>
        <p:blipFill>
          <a:blip r:embed="rId3"/>
          <a:srcRect/>
          <a:stretch/>
        </p:blipFill>
        <p:spPr>
          <a:xfrm>
            <a:off x="8129131" y="518445"/>
            <a:ext cx="3717905" cy="2307882"/>
          </a:xfrm>
          <a:prstGeom prst="rect">
            <a:avLst/>
          </a:prstGeom>
        </p:spPr>
      </p:pic>
      <p:sp>
        <p:nvSpPr>
          <p:cNvPr id="15" name="CasellaDiTesto 14">
            <a:extLst>
              <a:ext uri="{FF2B5EF4-FFF2-40B4-BE49-F238E27FC236}">
                <a16:creationId xmlns="" xmlns:a16="http://schemas.microsoft.com/office/drawing/2014/main" id="{A0931544-F456-42EE-0099-9E18DF69C949}"/>
              </a:ext>
            </a:extLst>
          </p:cNvPr>
          <p:cNvSpPr txBox="1"/>
          <p:nvPr/>
        </p:nvSpPr>
        <p:spPr>
          <a:xfrm>
            <a:off x="1577298" y="3529712"/>
            <a:ext cx="6910259" cy="1738938"/>
          </a:xfrm>
          <a:prstGeom prst="rect">
            <a:avLst/>
          </a:prstGeom>
          <a:noFill/>
        </p:spPr>
        <p:txBody>
          <a:bodyPr wrap="square" rtlCol="0">
            <a:spAutoFit/>
          </a:bodyPr>
          <a:lstStyle/>
          <a:p>
            <a:pPr>
              <a:lnSpc>
                <a:spcPct val="107000"/>
              </a:lnSpc>
              <a:spcAft>
                <a:spcPts val="800"/>
              </a:spcAft>
            </a:pPr>
            <a:r>
              <a:rPr lang="it-IT" sz="2000">
                <a:latin typeface="URW DIN" panose="00000500000000000000" pitchFamily="2" charset="0"/>
              </a:rPr>
              <a:t>L’uomo guarito è libero, l’uomo che ha incontrato Gesù è disinvolto, perché può guardare sul volto le altre persone, senza vergogna, senza paura. Chi incontra la tenerezza di Dio non può che vivere con la libertà di chi si sente amato, cercato, guarito.</a:t>
            </a:r>
            <a:endParaRPr lang="it-IT" sz="2000" dirty="0">
              <a:effectLst/>
              <a:latin typeface="URW DIN" panose="00000500000000000000" pitchFamily="2" charset="0"/>
              <a:ea typeface="Calibri" panose="020F0502020204030204" pitchFamily="34" charset="0"/>
              <a:cs typeface="Times New Roman" panose="02020603050405020304" pitchFamily="18" charset="0"/>
            </a:endParaRPr>
          </a:p>
        </p:txBody>
      </p:sp>
      <p:pic>
        <p:nvPicPr>
          <p:cNvPr id="21" name="Immagine 20">
            <a:extLst>
              <a:ext uri="{FF2B5EF4-FFF2-40B4-BE49-F238E27FC236}">
                <a16:creationId xmlns="" xmlns:a16="http://schemas.microsoft.com/office/drawing/2014/main" id="{0D013914-E79E-890C-1D7D-5F2A29E6DA7B}"/>
              </a:ext>
            </a:extLst>
          </p:cNvPr>
          <p:cNvPicPr>
            <a:picLocks noChangeAspect="1"/>
          </p:cNvPicPr>
          <p:nvPr/>
        </p:nvPicPr>
        <p:blipFill>
          <a:blip r:embed="rId4"/>
          <a:stretch>
            <a:fillRect/>
          </a:stretch>
        </p:blipFill>
        <p:spPr>
          <a:xfrm>
            <a:off x="502929" y="3529712"/>
            <a:ext cx="946373" cy="946373"/>
          </a:xfrm>
          <a:prstGeom prst="rect">
            <a:avLst/>
          </a:prstGeom>
        </p:spPr>
      </p:pic>
      <p:sp>
        <p:nvSpPr>
          <p:cNvPr id="23" name="Rettangolo 22">
            <a:extLst>
              <a:ext uri="{FF2B5EF4-FFF2-40B4-BE49-F238E27FC236}">
                <a16:creationId xmlns="" xmlns:a16="http://schemas.microsoft.com/office/drawing/2014/main" id="{48D11F60-156C-9482-02D1-D4281255917A}"/>
              </a:ext>
            </a:extLst>
          </p:cNvPr>
          <p:cNvSpPr/>
          <p:nvPr/>
        </p:nvSpPr>
        <p:spPr>
          <a:xfrm>
            <a:off x="0" y="676969"/>
            <a:ext cx="6884263"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itardo 23">
            <a:extLst>
              <a:ext uri="{FF2B5EF4-FFF2-40B4-BE49-F238E27FC236}">
                <a16:creationId xmlns="" xmlns:a16="http://schemas.microsoft.com/office/drawing/2014/main" id="{AA4C80D1-288E-6A1C-6F0B-6C8078D23F8D}"/>
              </a:ext>
            </a:extLst>
          </p:cNvPr>
          <p:cNvSpPr/>
          <p:nvPr/>
        </p:nvSpPr>
        <p:spPr>
          <a:xfrm>
            <a:off x="6664782"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CasellaDiTesto 24">
            <a:extLst>
              <a:ext uri="{FF2B5EF4-FFF2-40B4-BE49-F238E27FC236}">
                <a16:creationId xmlns="" xmlns:a16="http://schemas.microsoft.com/office/drawing/2014/main" id="{6694287A-BAB2-936A-6DC1-1ED959D2714F}"/>
              </a:ext>
            </a:extLst>
          </p:cNvPr>
          <p:cNvSpPr txBox="1"/>
          <p:nvPr/>
        </p:nvSpPr>
        <p:spPr>
          <a:xfrm>
            <a:off x="502929" y="647371"/>
            <a:ext cx="6841728" cy="553357"/>
          </a:xfrm>
          <a:prstGeom prst="rect">
            <a:avLst/>
          </a:prstGeom>
          <a:noFill/>
        </p:spPr>
        <p:txBody>
          <a:bodyPr wrap="square" rtlCol="0">
            <a:spAutoFit/>
          </a:bodyPr>
          <a:lstStyle/>
          <a:p>
            <a:pPr>
              <a:lnSpc>
                <a:spcPct val="107000"/>
              </a:lnSpc>
              <a:spcAft>
                <a:spcPts val="800"/>
              </a:spcAft>
            </a:pPr>
            <a:r>
              <a:rPr lang="it-IT" sz="2800" b="1"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VENERDÌ 2</a:t>
            </a:r>
            <a:r>
              <a:rPr lang="it-IT" sz="2800" b="1" baseline="30000"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a</a:t>
            </a:r>
            <a:r>
              <a:rPr lang="it-IT" sz="2800" b="1"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 </a:t>
            </a:r>
            <a:r>
              <a:rPr lang="it-IT" sz="2800" b="1" dirty="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settimana Quaresima</a:t>
            </a:r>
            <a:endParaRPr lang="it-IT" sz="2800" dirty="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endParaRPr>
          </a:p>
        </p:txBody>
      </p:sp>
      <p:pic>
        <p:nvPicPr>
          <p:cNvPr id="14" name="Immagin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7300" y="3863166"/>
            <a:ext cx="1599736" cy="2542085"/>
          </a:xfrm>
          <a:prstGeom prst="rect">
            <a:avLst/>
          </a:prstGeom>
        </p:spPr>
      </p:pic>
      <p:pic>
        <p:nvPicPr>
          <p:cNvPr id="12" name="Immagin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545" y="647371"/>
            <a:ext cx="6943946" cy="3078747"/>
          </a:xfrm>
          <a:prstGeom prst="rect">
            <a:avLst/>
          </a:prstGeom>
        </p:spPr>
      </p:pic>
    </p:spTree>
    <p:extLst>
      <p:ext uri="{BB962C8B-B14F-4D97-AF65-F5344CB8AC3E}">
        <p14:creationId xmlns:p14="http://schemas.microsoft.com/office/powerpoint/2010/main" val="515297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magine 25">
            <a:extLst>
              <a:ext uri="{FF2B5EF4-FFF2-40B4-BE49-F238E27FC236}">
                <a16:creationId xmlns="" xmlns:a16="http://schemas.microsoft.com/office/drawing/2014/main" id="{4018A343-2542-CAA2-5645-6D52A186CF08}"/>
              </a:ext>
            </a:extLst>
          </p:cNvPr>
          <p:cNvPicPr>
            <a:picLocks noChangeAspect="1"/>
          </p:cNvPicPr>
          <p:nvPr/>
        </p:nvPicPr>
        <p:blipFill>
          <a:blip r:embed="rId2"/>
          <a:stretch>
            <a:fillRect/>
          </a:stretch>
        </p:blipFill>
        <p:spPr>
          <a:xfrm>
            <a:off x="666445" y="4113771"/>
            <a:ext cx="1191589" cy="663146"/>
          </a:xfrm>
          <a:prstGeom prst="rect">
            <a:avLst/>
          </a:prstGeom>
        </p:spPr>
      </p:pic>
      <p:sp>
        <p:nvSpPr>
          <p:cNvPr id="27" name="CasellaDiTesto 26">
            <a:extLst>
              <a:ext uri="{FF2B5EF4-FFF2-40B4-BE49-F238E27FC236}">
                <a16:creationId xmlns="" xmlns:a16="http://schemas.microsoft.com/office/drawing/2014/main" id="{A9E65D37-9182-39A0-14D4-E65D1F0380C2}"/>
              </a:ext>
            </a:extLst>
          </p:cNvPr>
          <p:cNvSpPr txBox="1"/>
          <p:nvPr/>
        </p:nvSpPr>
        <p:spPr>
          <a:xfrm>
            <a:off x="502928" y="3249867"/>
            <a:ext cx="7444812" cy="655244"/>
          </a:xfrm>
          <a:prstGeom prst="rect">
            <a:avLst/>
          </a:prstGeom>
          <a:noFill/>
        </p:spPr>
        <p:txBody>
          <a:bodyPr wrap="square" rtlCol="0">
            <a:spAutoFit/>
          </a:bodyPr>
          <a:lstStyle/>
          <a:p>
            <a:pPr>
              <a:lnSpc>
                <a:spcPct val="107000"/>
              </a:lnSpc>
              <a:spcAft>
                <a:spcPts val="800"/>
              </a:spcAft>
            </a:pPr>
            <a:r>
              <a:rPr lang="it-IT" sz="3600" b="1" i="1" dirty="0">
                <a:solidFill>
                  <a:srgbClr val="A2C612"/>
                </a:solidFill>
                <a:effectLst/>
                <a:latin typeface="Museo Sans Rounded" panose="02000000000000000000" pitchFamily="2" charset="0"/>
                <a:ea typeface="Times New Roman" panose="02020603050405020304" pitchFamily="18" charset="0"/>
                <a:cs typeface="Times New Roman" panose="02020603050405020304" pitchFamily="18" charset="0"/>
              </a:rPr>
              <a:t>Preghiera</a:t>
            </a:r>
            <a:endParaRPr lang="it-IT" sz="3600" i="1" dirty="0">
              <a:solidFill>
                <a:srgbClr val="A2C612"/>
              </a:solidFill>
              <a:effectLst/>
              <a:latin typeface="Museo Sans Rounded" panose="02000000000000000000" pitchFamily="2" charset="0"/>
              <a:ea typeface="Calibri" panose="020F0502020204030204" pitchFamily="34" charset="0"/>
              <a:cs typeface="Times New Roman" panose="02020603050405020304" pitchFamily="18" charset="0"/>
            </a:endParaRPr>
          </a:p>
        </p:txBody>
      </p:sp>
      <p:sp>
        <p:nvSpPr>
          <p:cNvPr id="28" name="CasellaDiTesto 27">
            <a:extLst>
              <a:ext uri="{FF2B5EF4-FFF2-40B4-BE49-F238E27FC236}">
                <a16:creationId xmlns="" xmlns:a16="http://schemas.microsoft.com/office/drawing/2014/main" id="{D95907C8-6CA7-2481-FDD8-3A7B6C0A8AFD}"/>
              </a:ext>
            </a:extLst>
          </p:cNvPr>
          <p:cNvSpPr txBox="1"/>
          <p:nvPr/>
        </p:nvSpPr>
        <p:spPr>
          <a:xfrm>
            <a:off x="2103249" y="4065028"/>
            <a:ext cx="7654806" cy="1554272"/>
          </a:xfrm>
          <a:prstGeom prst="rect">
            <a:avLst/>
          </a:prstGeom>
          <a:noFill/>
        </p:spPr>
        <p:txBody>
          <a:bodyPr wrap="square" rtlCol="0">
            <a:spAutoFit/>
          </a:bodyPr>
          <a:lstStyle/>
          <a:p>
            <a:pPr>
              <a:spcBef>
                <a:spcPts val="600"/>
              </a:spcBef>
            </a:pPr>
            <a:r>
              <a:rPr lang="it-IT" sz="2000" dirty="0">
                <a:latin typeface="URW DIN" panose="00000500000000000000" pitchFamily="2" charset="0"/>
              </a:rPr>
              <a:t>Dall’indifferenza, </a:t>
            </a:r>
            <a:r>
              <a:rPr lang="it-IT" sz="2000" b="1" dirty="0" smtClean="0">
                <a:latin typeface="URW DIN" panose="00000500000000000000" pitchFamily="2" charset="0"/>
              </a:rPr>
              <a:t>vogliamo </a:t>
            </a:r>
            <a:r>
              <a:rPr lang="it-IT" sz="2000" b="1" dirty="0">
                <a:latin typeface="URW DIN" panose="00000500000000000000" pitchFamily="2" charset="0"/>
              </a:rPr>
              <a:t>guarire, </a:t>
            </a:r>
            <a:r>
              <a:rPr lang="it-IT" sz="2000" b="1" dirty="0" smtClean="0">
                <a:latin typeface="URW DIN" panose="00000500000000000000" pitchFamily="2" charset="0"/>
              </a:rPr>
              <a:t>Signore.</a:t>
            </a:r>
          </a:p>
          <a:p>
            <a:pPr>
              <a:spcBef>
                <a:spcPts val="600"/>
              </a:spcBef>
            </a:pPr>
            <a:r>
              <a:rPr lang="it-IT" sz="2000" dirty="0" smtClean="0">
                <a:latin typeface="URW DIN" panose="00000500000000000000" pitchFamily="2" charset="0"/>
              </a:rPr>
              <a:t>Dalla </a:t>
            </a:r>
            <a:r>
              <a:rPr lang="it-IT" sz="2000" dirty="0">
                <a:latin typeface="URW DIN" panose="00000500000000000000" pitchFamily="2" charset="0"/>
              </a:rPr>
              <a:t>superficialità, </a:t>
            </a:r>
            <a:r>
              <a:rPr lang="it-IT" sz="2000" b="1" dirty="0" smtClean="0">
                <a:latin typeface="URW DIN" panose="00000500000000000000" pitchFamily="2" charset="0"/>
              </a:rPr>
              <a:t>vogliamo </a:t>
            </a:r>
            <a:r>
              <a:rPr lang="it-IT" sz="2000" b="1" dirty="0">
                <a:latin typeface="URW DIN" panose="00000500000000000000" pitchFamily="2" charset="0"/>
              </a:rPr>
              <a:t>guarire, Signore.</a:t>
            </a:r>
            <a:endParaRPr lang="it-IT" sz="2000" dirty="0">
              <a:latin typeface="URW DIN" panose="00000500000000000000" pitchFamily="2" charset="0"/>
            </a:endParaRPr>
          </a:p>
          <a:p>
            <a:pPr>
              <a:spcBef>
                <a:spcPts val="600"/>
              </a:spcBef>
            </a:pPr>
            <a:r>
              <a:rPr lang="it-IT" sz="2000" dirty="0">
                <a:latin typeface="URW DIN" panose="00000500000000000000" pitchFamily="2" charset="0"/>
              </a:rPr>
              <a:t>Dal poco impegno, </a:t>
            </a:r>
            <a:r>
              <a:rPr lang="it-IT" sz="2000" b="1" dirty="0" smtClean="0">
                <a:latin typeface="URW DIN" panose="00000500000000000000" pitchFamily="2" charset="0"/>
              </a:rPr>
              <a:t>vogliamo </a:t>
            </a:r>
            <a:r>
              <a:rPr lang="it-IT" sz="2000" b="1" dirty="0">
                <a:latin typeface="URW DIN" panose="00000500000000000000" pitchFamily="2" charset="0"/>
              </a:rPr>
              <a:t>guarire, Signore.</a:t>
            </a:r>
            <a:endParaRPr lang="it-IT" sz="2000" dirty="0">
              <a:latin typeface="URW DIN" panose="00000500000000000000" pitchFamily="2" charset="0"/>
            </a:endParaRPr>
          </a:p>
          <a:p>
            <a:pPr>
              <a:spcBef>
                <a:spcPts val="600"/>
              </a:spcBef>
            </a:pPr>
            <a:r>
              <a:rPr lang="it-IT" sz="2000" dirty="0">
                <a:latin typeface="URW DIN" panose="00000500000000000000" pitchFamily="2" charset="0"/>
              </a:rPr>
              <a:t>Dalla fatica di credere, </a:t>
            </a:r>
            <a:r>
              <a:rPr lang="it-IT" sz="2000" b="1" dirty="0" smtClean="0">
                <a:latin typeface="URW DIN" panose="00000500000000000000" pitchFamily="2" charset="0"/>
              </a:rPr>
              <a:t>vogliamo </a:t>
            </a:r>
            <a:r>
              <a:rPr lang="it-IT" sz="2000" b="1" dirty="0">
                <a:latin typeface="URW DIN" panose="00000500000000000000" pitchFamily="2" charset="0"/>
              </a:rPr>
              <a:t>guarire, Signore.</a:t>
            </a:r>
            <a:endParaRPr lang="it-IT" sz="2000" dirty="0">
              <a:latin typeface="URW DIN" panose="00000500000000000000" pitchFamily="2" charset="0"/>
            </a:endParaRPr>
          </a:p>
        </p:txBody>
      </p:sp>
      <p:sp>
        <p:nvSpPr>
          <p:cNvPr id="30" name="Rettangolo 29">
            <a:extLst>
              <a:ext uri="{FF2B5EF4-FFF2-40B4-BE49-F238E27FC236}">
                <a16:creationId xmlns="" xmlns:a16="http://schemas.microsoft.com/office/drawing/2014/main" id="{BCB93CDA-6CB5-E332-5739-FE01522BD273}"/>
              </a:ext>
            </a:extLst>
          </p:cNvPr>
          <p:cNvSpPr/>
          <p:nvPr/>
        </p:nvSpPr>
        <p:spPr>
          <a:xfrm>
            <a:off x="0" y="676969"/>
            <a:ext cx="6884263"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itardo 30">
            <a:extLst>
              <a:ext uri="{FF2B5EF4-FFF2-40B4-BE49-F238E27FC236}">
                <a16:creationId xmlns="" xmlns:a16="http://schemas.microsoft.com/office/drawing/2014/main" id="{5D28345E-A6B1-1969-4373-8A06C4695FCB}"/>
              </a:ext>
            </a:extLst>
          </p:cNvPr>
          <p:cNvSpPr/>
          <p:nvPr/>
        </p:nvSpPr>
        <p:spPr>
          <a:xfrm>
            <a:off x="6664782"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CasellaDiTesto 31">
            <a:extLst>
              <a:ext uri="{FF2B5EF4-FFF2-40B4-BE49-F238E27FC236}">
                <a16:creationId xmlns="" xmlns:a16="http://schemas.microsoft.com/office/drawing/2014/main" id="{4D01FFAC-931D-44AA-6992-09E3AD5BE83C}"/>
              </a:ext>
            </a:extLst>
          </p:cNvPr>
          <p:cNvSpPr txBox="1"/>
          <p:nvPr/>
        </p:nvSpPr>
        <p:spPr>
          <a:xfrm>
            <a:off x="502928" y="647371"/>
            <a:ext cx="6841728" cy="553357"/>
          </a:xfrm>
          <a:prstGeom prst="rect">
            <a:avLst/>
          </a:prstGeom>
          <a:noFill/>
        </p:spPr>
        <p:txBody>
          <a:bodyPr wrap="square" rtlCol="0">
            <a:spAutoFit/>
          </a:bodyPr>
          <a:lstStyle/>
          <a:p>
            <a:pPr>
              <a:lnSpc>
                <a:spcPct val="107000"/>
              </a:lnSpc>
              <a:spcAft>
                <a:spcPts val="800"/>
              </a:spcAft>
            </a:pPr>
            <a:r>
              <a:rPr lang="it-IT" sz="2800" b="1"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VENERDÌ </a:t>
            </a:r>
            <a:r>
              <a:rPr lang="it-IT" sz="2800" b="1" dirty="0">
                <a:solidFill>
                  <a:schemeClr val="bg1"/>
                </a:solidFill>
                <a:latin typeface="Museo Sans Rounded" panose="02000000000000000000" pitchFamily="2" charset="0"/>
                <a:ea typeface="Calibri" panose="020F0502020204030204" pitchFamily="34" charset="0"/>
                <a:cs typeface="Times New Roman" panose="02020603050405020304" pitchFamily="18" charset="0"/>
              </a:rPr>
              <a:t>2</a:t>
            </a:r>
            <a:r>
              <a:rPr lang="it-IT" sz="2800" b="1" baseline="30000"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a</a:t>
            </a:r>
            <a:r>
              <a:rPr lang="it-IT" sz="2800" b="1"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 </a:t>
            </a:r>
            <a:r>
              <a:rPr lang="it-IT" sz="2800" b="1" dirty="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settimana Quaresima</a:t>
            </a:r>
            <a:endParaRPr lang="it-IT" sz="2800" dirty="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endParaRPr>
          </a:p>
        </p:txBody>
      </p:sp>
      <p:pic>
        <p:nvPicPr>
          <p:cNvPr id="34" name="Immagine 33" descr="Immagine che contiene arte, modello&#10;&#10;Descrizione generata automaticamente">
            <a:extLst>
              <a:ext uri="{FF2B5EF4-FFF2-40B4-BE49-F238E27FC236}">
                <a16:creationId xmlns="" xmlns:a16="http://schemas.microsoft.com/office/drawing/2014/main" id="{6A21877E-0E8B-2863-431C-56F0C54952F0}"/>
              </a:ext>
            </a:extLst>
          </p:cNvPr>
          <p:cNvPicPr>
            <a:picLocks noChangeAspect="1"/>
          </p:cNvPicPr>
          <p:nvPr/>
        </p:nvPicPr>
        <p:blipFill rotWithShape="1">
          <a:blip r:embed="rId3"/>
          <a:srcRect r="14406" b="33929"/>
          <a:stretch/>
        </p:blipFill>
        <p:spPr>
          <a:xfrm>
            <a:off x="9109991" y="2826327"/>
            <a:ext cx="3082009" cy="4031674"/>
          </a:xfrm>
          <a:prstGeom prst="rect">
            <a:avLst/>
          </a:prstGeom>
        </p:spPr>
      </p:pic>
      <p:pic>
        <p:nvPicPr>
          <p:cNvPr id="35" name="Immagine 34">
            <a:extLst>
              <a:ext uri="{FF2B5EF4-FFF2-40B4-BE49-F238E27FC236}">
                <a16:creationId xmlns="" xmlns:a16="http://schemas.microsoft.com/office/drawing/2014/main" id="{4DF5A94E-228B-B184-5B57-F360C1A0FA04}"/>
              </a:ext>
            </a:extLst>
          </p:cNvPr>
          <p:cNvPicPr>
            <a:picLocks noChangeAspect="1"/>
          </p:cNvPicPr>
          <p:nvPr/>
        </p:nvPicPr>
        <p:blipFill>
          <a:blip r:embed="rId4"/>
          <a:srcRect/>
          <a:stretch/>
        </p:blipFill>
        <p:spPr>
          <a:xfrm>
            <a:off x="8129131" y="518445"/>
            <a:ext cx="3717905" cy="2307882"/>
          </a:xfrm>
          <a:prstGeom prst="rect">
            <a:avLst/>
          </a:prstGeom>
        </p:spPr>
      </p:pic>
      <p:pic>
        <p:nvPicPr>
          <p:cNvPr id="13" name="Immagin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7300" y="3863166"/>
            <a:ext cx="1599736" cy="2542085"/>
          </a:xfrm>
          <a:prstGeom prst="rect">
            <a:avLst/>
          </a:prstGeom>
        </p:spPr>
      </p:pic>
      <p:pic>
        <p:nvPicPr>
          <p:cNvPr id="12" name="Immagin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545" y="647371"/>
            <a:ext cx="6943946" cy="3078747"/>
          </a:xfrm>
          <a:prstGeom prst="rect">
            <a:avLst/>
          </a:prstGeom>
        </p:spPr>
      </p:pic>
    </p:spTree>
    <p:extLst>
      <p:ext uri="{BB962C8B-B14F-4D97-AF65-F5344CB8AC3E}">
        <p14:creationId xmlns:p14="http://schemas.microsoft.com/office/powerpoint/2010/main" val="779441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descr="Immagine che contiene arte, modello&#10;&#10;Descrizione generata automaticamente">
            <a:extLst>
              <a:ext uri="{FF2B5EF4-FFF2-40B4-BE49-F238E27FC236}">
                <a16:creationId xmlns="" xmlns:a16="http://schemas.microsoft.com/office/drawing/2014/main" id="{5C00E382-2D1A-0BF3-64E5-52B1DE16EE88}"/>
              </a:ext>
            </a:extLst>
          </p:cNvPr>
          <p:cNvPicPr>
            <a:picLocks noChangeAspect="1"/>
          </p:cNvPicPr>
          <p:nvPr/>
        </p:nvPicPr>
        <p:blipFill rotWithShape="1">
          <a:blip r:embed="rId2"/>
          <a:srcRect r="14406" b="33929"/>
          <a:stretch/>
        </p:blipFill>
        <p:spPr>
          <a:xfrm>
            <a:off x="9109991" y="2826327"/>
            <a:ext cx="3082009" cy="4031674"/>
          </a:xfrm>
          <a:prstGeom prst="rect">
            <a:avLst/>
          </a:prstGeom>
        </p:spPr>
      </p:pic>
      <p:sp>
        <p:nvSpPr>
          <p:cNvPr id="23" name="CasellaDiTesto 22">
            <a:extLst>
              <a:ext uri="{FF2B5EF4-FFF2-40B4-BE49-F238E27FC236}">
                <a16:creationId xmlns="" xmlns:a16="http://schemas.microsoft.com/office/drawing/2014/main" id="{F38A0D10-C6D4-1E87-0D4F-40AA16B7F513}"/>
              </a:ext>
            </a:extLst>
          </p:cNvPr>
          <p:cNvSpPr txBox="1"/>
          <p:nvPr/>
        </p:nvSpPr>
        <p:spPr>
          <a:xfrm>
            <a:off x="458675" y="3060486"/>
            <a:ext cx="7444812" cy="655244"/>
          </a:xfrm>
          <a:prstGeom prst="rect">
            <a:avLst/>
          </a:prstGeom>
          <a:noFill/>
        </p:spPr>
        <p:txBody>
          <a:bodyPr wrap="square" rtlCol="0">
            <a:spAutoFit/>
          </a:bodyPr>
          <a:lstStyle/>
          <a:p>
            <a:pPr>
              <a:lnSpc>
                <a:spcPct val="107000"/>
              </a:lnSpc>
              <a:spcAft>
                <a:spcPts val="800"/>
              </a:spcAft>
            </a:pPr>
            <a:r>
              <a:rPr lang="it-IT" sz="3600" b="1" i="1" dirty="0">
                <a:solidFill>
                  <a:srgbClr val="A2C612"/>
                </a:solidFill>
                <a:effectLst/>
                <a:latin typeface="Museo Sans Rounded" panose="02000000000000000000" pitchFamily="2" charset="0"/>
                <a:ea typeface="Times New Roman" panose="02020603050405020304" pitchFamily="18" charset="0"/>
                <a:cs typeface="Times New Roman" panose="02020603050405020304" pitchFamily="18" charset="0"/>
              </a:rPr>
              <a:t>Impegno</a:t>
            </a:r>
            <a:endParaRPr lang="it-IT" sz="3600" i="1" dirty="0">
              <a:solidFill>
                <a:srgbClr val="A2C612"/>
              </a:solidFill>
              <a:effectLst/>
              <a:latin typeface="Museo Sans Rounded" panose="02000000000000000000" pitchFamily="2" charset="0"/>
              <a:ea typeface="Calibri" panose="020F0502020204030204" pitchFamily="34" charset="0"/>
              <a:cs typeface="Times New Roman" panose="02020603050405020304" pitchFamily="18" charset="0"/>
            </a:endParaRPr>
          </a:p>
        </p:txBody>
      </p:sp>
      <p:sp>
        <p:nvSpPr>
          <p:cNvPr id="24" name="CasellaDiTesto 23">
            <a:extLst>
              <a:ext uri="{FF2B5EF4-FFF2-40B4-BE49-F238E27FC236}">
                <a16:creationId xmlns="" xmlns:a16="http://schemas.microsoft.com/office/drawing/2014/main" id="{40904338-0249-CEB8-5BBD-6420D819F451}"/>
              </a:ext>
            </a:extLst>
          </p:cNvPr>
          <p:cNvSpPr txBox="1"/>
          <p:nvPr/>
        </p:nvSpPr>
        <p:spPr>
          <a:xfrm>
            <a:off x="1559550" y="3883314"/>
            <a:ext cx="6569581" cy="1077218"/>
          </a:xfrm>
          <a:prstGeom prst="rect">
            <a:avLst/>
          </a:prstGeom>
          <a:noFill/>
        </p:spPr>
        <p:txBody>
          <a:bodyPr wrap="square" rtlCol="0">
            <a:spAutoFit/>
          </a:bodyPr>
          <a:lstStyle/>
          <a:p>
            <a:r>
              <a:rPr lang="it-IT" sz="3200">
                <a:latin typeface="URW DIN" panose="00000500000000000000" pitchFamily="2" charset="0"/>
              </a:rPr>
              <a:t>Oggi partecipo alla Via Crucis nella mia parrocchia</a:t>
            </a:r>
          </a:p>
        </p:txBody>
      </p:sp>
      <p:pic>
        <p:nvPicPr>
          <p:cNvPr id="25" name="Immagine 24">
            <a:extLst>
              <a:ext uri="{FF2B5EF4-FFF2-40B4-BE49-F238E27FC236}">
                <a16:creationId xmlns="" xmlns:a16="http://schemas.microsoft.com/office/drawing/2014/main" id="{CEDA6211-39CF-CFB3-CCB4-2C7167A1662F}"/>
              </a:ext>
            </a:extLst>
          </p:cNvPr>
          <p:cNvPicPr>
            <a:picLocks noChangeAspect="1"/>
          </p:cNvPicPr>
          <p:nvPr/>
        </p:nvPicPr>
        <p:blipFill>
          <a:blip r:embed="rId3"/>
          <a:srcRect/>
          <a:stretch/>
        </p:blipFill>
        <p:spPr>
          <a:xfrm>
            <a:off x="8129131" y="518445"/>
            <a:ext cx="3717905" cy="2307882"/>
          </a:xfrm>
          <a:prstGeom prst="rect">
            <a:avLst/>
          </a:prstGeom>
        </p:spPr>
      </p:pic>
      <p:sp>
        <p:nvSpPr>
          <p:cNvPr id="26" name="Rettangolo 25">
            <a:extLst>
              <a:ext uri="{FF2B5EF4-FFF2-40B4-BE49-F238E27FC236}">
                <a16:creationId xmlns="" xmlns:a16="http://schemas.microsoft.com/office/drawing/2014/main" id="{86C2A32A-4FA4-41EC-0649-4451D4F360D9}"/>
              </a:ext>
            </a:extLst>
          </p:cNvPr>
          <p:cNvSpPr/>
          <p:nvPr/>
        </p:nvSpPr>
        <p:spPr>
          <a:xfrm>
            <a:off x="0" y="676969"/>
            <a:ext cx="6884263"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itardo 26">
            <a:extLst>
              <a:ext uri="{FF2B5EF4-FFF2-40B4-BE49-F238E27FC236}">
                <a16:creationId xmlns="" xmlns:a16="http://schemas.microsoft.com/office/drawing/2014/main" id="{9E8AA3F1-AD9D-9514-698B-A9AB9EFD5A52}"/>
              </a:ext>
            </a:extLst>
          </p:cNvPr>
          <p:cNvSpPr/>
          <p:nvPr/>
        </p:nvSpPr>
        <p:spPr>
          <a:xfrm>
            <a:off x="6664782"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 xmlns:a16="http://schemas.microsoft.com/office/drawing/2014/main" id="{58D4BF78-3176-5119-1DBD-625EFFB4D68B}"/>
              </a:ext>
            </a:extLst>
          </p:cNvPr>
          <p:cNvSpPr txBox="1"/>
          <p:nvPr/>
        </p:nvSpPr>
        <p:spPr>
          <a:xfrm>
            <a:off x="502929" y="647371"/>
            <a:ext cx="6841728" cy="553357"/>
          </a:xfrm>
          <a:prstGeom prst="rect">
            <a:avLst/>
          </a:prstGeom>
          <a:noFill/>
        </p:spPr>
        <p:txBody>
          <a:bodyPr wrap="square" rtlCol="0">
            <a:spAutoFit/>
          </a:bodyPr>
          <a:lstStyle/>
          <a:p>
            <a:pPr>
              <a:lnSpc>
                <a:spcPct val="107000"/>
              </a:lnSpc>
              <a:spcAft>
                <a:spcPts val="800"/>
              </a:spcAft>
            </a:pPr>
            <a:r>
              <a:rPr lang="it-IT" sz="2800" b="1"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VENERDÌ 2</a:t>
            </a:r>
            <a:r>
              <a:rPr lang="it-IT" sz="2800" b="1" baseline="30000"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a</a:t>
            </a:r>
            <a:r>
              <a:rPr lang="it-IT" sz="2800" b="1"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 </a:t>
            </a:r>
            <a:r>
              <a:rPr lang="it-IT" sz="2800" b="1" dirty="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settimana Quaresima</a:t>
            </a:r>
            <a:endParaRPr lang="it-IT" sz="2800" dirty="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 xmlns:a16="http://schemas.microsoft.com/office/drawing/2014/main" id="{76EC7962-AB91-399C-288D-5C7532C9B7E9}"/>
              </a:ext>
            </a:extLst>
          </p:cNvPr>
          <p:cNvPicPr>
            <a:picLocks noChangeAspect="1"/>
          </p:cNvPicPr>
          <p:nvPr/>
        </p:nvPicPr>
        <p:blipFill>
          <a:blip r:embed="rId4"/>
          <a:stretch>
            <a:fillRect/>
          </a:stretch>
        </p:blipFill>
        <p:spPr>
          <a:xfrm>
            <a:off x="502929" y="3883314"/>
            <a:ext cx="977900" cy="958850"/>
          </a:xfrm>
          <a:prstGeom prst="rect">
            <a:avLst/>
          </a:prstGeom>
        </p:spPr>
      </p:pic>
      <p:pic>
        <p:nvPicPr>
          <p:cNvPr id="13" name="Immagin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7300" y="3863166"/>
            <a:ext cx="1599736" cy="2542085"/>
          </a:xfrm>
          <a:prstGeom prst="rect">
            <a:avLst/>
          </a:prstGeom>
        </p:spPr>
      </p:pic>
      <p:pic>
        <p:nvPicPr>
          <p:cNvPr id="12" name="Immagin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545" y="647371"/>
            <a:ext cx="6943946" cy="3078747"/>
          </a:xfrm>
          <a:prstGeom prst="rect">
            <a:avLst/>
          </a:prstGeom>
        </p:spPr>
      </p:pic>
    </p:spTree>
    <p:extLst>
      <p:ext uri="{BB962C8B-B14F-4D97-AF65-F5344CB8AC3E}">
        <p14:creationId xmlns:p14="http://schemas.microsoft.com/office/powerpoint/2010/main" val="242279260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1019</TotalTime>
  <Words>218</Words>
  <Application>Microsoft Office PowerPoint</Application>
  <PresentationFormat>Widescreen</PresentationFormat>
  <Paragraphs>16</Paragraphs>
  <Slides>5</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5</vt:i4>
      </vt:variant>
    </vt:vector>
  </HeadingPairs>
  <TitlesOfParts>
    <vt:vector size="12" baseType="lpstr">
      <vt:lpstr>Arial</vt:lpstr>
      <vt:lpstr>Calibri</vt:lpstr>
      <vt:lpstr>Calibri Light</vt:lpstr>
      <vt:lpstr>Museo Sans Rounded</vt:lpstr>
      <vt:lpstr>Times New Roman</vt:lpstr>
      <vt:lpstr>URW DIN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Gritta</dc:creator>
  <cp:lastModifiedBy>Gabriele Gennari</cp:lastModifiedBy>
  <cp:revision>107</cp:revision>
  <dcterms:created xsi:type="dcterms:W3CDTF">2023-01-12T09:17:38Z</dcterms:created>
  <dcterms:modified xsi:type="dcterms:W3CDTF">2024-02-20T10:04:51Z</dcterms:modified>
</cp:coreProperties>
</file>