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7" r:id="rId2"/>
    <p:sldId id="258" r:id="rId3"/>
    <p:sldId id="259" r:id="rId4"/>
    <p:sldId id="260" r:id="rId5"/>
    <p:sldId id="261" r:id="rId6"/>
    <p:sldId id="262"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5FA4"/>
    <a:srgbClr val="825DC8"/>
    <a:srgbClr val="FDC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4"/>
    <p:restoredTop sz="94703"/>
  </p:normalViewPr>
  <p:slideViewPr>
    <p:cSldViewPr snapToGrid="0">
      <p:cViewPr varScale="1">
        <p:scale>
          <a:sx n="110" d="100"/>
          <a:sy n="110" d="100"/>
        </p:scale>
        <p:origin x="11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60013-BCC7-A845-9DF2-2A82FEC0483F}" type="datetimeFigureOut">
              <a:rPr lang="it-IT" smtClean="0"/>
              <a:t>01/02/2023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6F211-5907-2E44-A69D-67C2027CB8B2}" type="slidenum">
              <a:rPr lang="it-IT" smtClean="0"/>
              <a:t>‹N›</a:t>
            </a:fld>
            <a:endParaRPr lang="it-IT"/>
          </a:p>
        </p:txBody>
      </p:sp>
    </p:spTree>
    <p:extLst>
      <p:ext uri="{BB962C8B-B14F-4D97-AF65-F5344CB8AC3E}">
        <p14:creationId xmlns:p14="http://schemas.microsoft.com/office/powerpoint/2010/main" val="78177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856F211-5907-2E44-A69D-67C2027CB8B2}" type="slidenum">
              <a:rPr lang="it-IT" smtClean="0"/>
              <a:t>5</a:t>
            </a:fld>
            <a:endParaRPr lang="it-IT"/>
          </a:p>
        </p:txBody>
      </p:sp>
    </p:spTree>
    <p:extLst>
      <p:ext uri="{BB962C8B-B14F-4D97-AF65-F5344CB8AC3E}">
        <p14:creationId xmlns:p14="http://schemas.microsoft.com/office/powerpoint/2010/main" val="3373713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FF82C33-9683-C4C4-08B3-4DF1171BDF6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FEE208D6-6DDC-EF44-A0E4-9F7D02246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F8128C5C-0D33-3D0C-4549-EEA2A0DD5E6C}"/>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5" name="Segnaposto piè di pagina 4">
            <a:extLst>
              <a:ext uri="{FF2B5EF4-FFF2-40B4-BE49-F238E27FC236}">
                <a16:creationId xmlns="" xmlns:a16="http://schemas.microsoft.com/office/drawing/2014/main" id="{E6048ADA-991E-11C9-45E4-7A2893BEA0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D154CF36-E380-A615-71D6-25C79409CA1F}"/>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391723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35E68D6-3B22-BDF1-E55C-DB506B58224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B5A0032F-F6B0-75AF-BBC8-50800BEB1DD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94A9E344-FF16-042A-46BF-A48BF509AB5F}"/>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5" name="Segnaposto piè di pagina 4">
            <a:extLst>
              <a:ext uri="{FF2B5EF4-FFF2-40B4-BE49-F238E27FC236}">
                <a16:creationId xmlns="" xmlns:a16="http://schemas.microsoft.com/office/drawing/2014/main" id="{CFDA72FA-4111-1F3B-8EF5-A19CE42C0C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E2B240E7-56DD-46C7-3BEC-7ACD0185DE61}"/>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388720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C088CF3A-E6DA-795C-E447-6019B4027BF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7EF02F91-30DE-1F04-7FD6-132BB963B95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63D897B1-8967-6F65-018E-66DE3CA836BC}"/>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5" name="Segnaposto piè di pagina 4">
            <a:extLst>
              <a:ext uri="{FF2B5EF4-FFF2-40B4-BE49-F238E27FC236}">
                <a16:creationId xmlns="" xmlns:a16="http://schemas.microsoft.com/office/drawing/2014/main" id="{12EE0333-F8B2-71AF-A171-8742608424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ABB0938D-F022-0463-A533-3C3B7D7627B9}"/>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22308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35A6DB3-9A7D-67B4-86F0-E1F083561C2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78ED143A-4BC5-0C17-E499-754A32A097A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782F42CE-9EDD-611F-764B-CAEC3CA7ABCE}"/>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5" name="Segnaposto piè di pagina 4">
            <a:extLst>
              <a:ext uri="{FF2B5EF4-FFF2-40B4-BE49-F238E27FC236}">
                <a16:creationId xmlns="" xmlns:a16="http://schemas.microsoft.com/office/drawing/2014/main" id="{258D876F-D756-5598-B5AF-19031BF24F3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EA2AB31E-4F90-8C82-308E-C981DA4CA970}"/>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365831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74CB15F-C55E-68D7-4D5E-B5D41B61305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6C6C5535-7192-9FAE-AD56-50A7D7EDC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D9B623E7-A63E-3FF6-A19B-30F3E3E8CB29}"/>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5" name="Segnaposto piè di pagina 4">
            <a:extLst>
              <a:ext uri="{FF2B5EF4-FFF2-40B4-BE49-F238E27FC236}">
                <a16:creationId xmlns="" xmlns:a16="http://schemas.microsoft.com/office/drawing/2014/main" id="{C5713605-21E0-DCDC-5D0D-3C56959B04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3F801EDE-4191-AC9B-FD5D-B05846B528B6}"/>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381857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B97024F-5DD9-12EF-8712-7B405CCD77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7BF266BF-1E23-1ABC-D5F1-8A7F7B8D739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519CBBAA-CAB0-35FF-705F-CE5F2A22C6E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F21FF83B-6391-7682-9213-4C170CE4A772}"/>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6" name="Segnaposto piè di pagina 5">
            <a:extLst>
              <a:ext uri="{FF2B5EF4-FFF2-40B4-BE49-F238E27FC236}">
                <a16:creationId xmlns="" xmlns:a16="http://schemas.microsoft.com/office/drawing/2014/main" id="{C4401140-EBF0-4B42-F28B-DA96677275D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8B99D4C9-6A8E-5391-8949-5BE35F7320CC}"/>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80547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D0A7525-E6AD-A0F4-A727-40016B236D4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828CF152-FA95-4678-C9C9-876A7E2EF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295A397A-7DC1-24D6-2DAC-DC65CC617CA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7B20F1D7-289E-78EE-732C-515BAB914E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7314AFEA-BB79-AEE9-2EC6-9D1AC2BBD1D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1E753570-F2EF-2B76-1250-37F70F4DEBFD}"/>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8" name="Segnaposto piè di pagina 7">
            <a:extLst>
              <a:ext uri="{FF2B5EF4-FFF2-40B4-BE49-F238E27FC236}">
                <a16:creationId xmlns="" xmlns:a16="http://schemas.microsoft.com/office/drawing/2014/main" id="{D2B4F184-98EF-EAF3-2B76-B5ECF94123C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32B08E5A-1A4D-303A-21EA-8D20465D9C8F}"/>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237227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279E4AD-05F1-464F-A47D-F7D4519A217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303818C1-8E94-074E-2121-04760E77050B}"/>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4" name="Segnaposto piè di pagina 3">
            <a:extLst>
              <a:ext uri="{FF2B5EF4-FFF2-40B4-BE49-F238E27FC236}">
                <a16:creationId xmlns="" xmlns:a16="http://schemas.microsoft.com/office/drawing/2014/main" id="{0C0C6BED-D33B-D9B9-457F-B94C5770FF0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C04730A1-C988-CA93-311D-4C2FD4885B90}"/>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156902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F82D4A3A-4AA7-309F-E5E0-8619ED653C82}"/>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3" name="Segnaposto piè di pagina 2">
            <a:extLst>
              <a:ext uri="{FF2B5EF4-FFF2-40B4-BE49-F238E27FC236}">
                <a16:creationId xmlns="" xmlns:a16="http://schemas.microsoft.com/office/drawing/2014/main" id="{18FB3D18-DBAB-0CF5-FC43-E3CC5FC6C56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6E533EFE-453F-156C-B145-FB37093CFEB9}"/>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144752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AC97C58-5AE7-BC1C-7D1B-ABCB276BB51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B54E4E5D-4D5A-00AC-8070-A11818E5A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66233F16-F31C-C197-12B4-A82DC1BCD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2972AF5E-B309-40E4-B94F-7C8A30962D48}"/>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6" name="Segnaposto piè di pagina 5">
            <a:extLst>
              <a:ext uri="{FF2B5EF4-FFF2-40B4-BE49-F238E27FC236}">
                <a16:creationId xmlns="" xmlns:a16="http://schemas.microsoft.com/office/drawing/2014/main" id="{F705A4C5-8E1D-F78C-3065-4BD86B21185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AE98D1BF-8472-FEA7-4D13-D1C481E7D1CD}"/>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209027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786169A-A576-FA74-1F05-F79A2EFF603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D152BAE8-A5BC-EB0C-9D71-3B83B339C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4E69B0DF-BB67-D968-23A4-13A02DBBA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A3F4CFD6-84F7-D11B-B087-4548252D1D59}"/>
              </a:ext>
            </a:extLst>
          </p:cNvPr>
          <p:cNvSpPr>
            <a:spLocks noGrp="1"/>
          </p:cNvSpPr>
          <p:nvPr>
            <p:ph type="dt" sz="half" idx="10"/>
          </p:nvPr>
        </p:nvSpPr>
        <p:spPr/>
        <p:txBody>
          <a:bodyPr/>
          <a:lstStyle/>
          <a:p>
            <a:fld id="{C8F0A073-1E21-094E-94B6-F32D03D7C09D}" type="datetimeFigureOut">
              <a:rPr lang="it-IT" smtClean="0"/>
              <a:t>01/02/2023</a:t>
            </a:fld>
            <a:endParaRPr lang="it-IT"/>
          </a:p>
        </p:txBody>
      </p:sp>
      <p:sp>
        <p:nvSpPr>
          <p:cNvPr id="6" name="Segnaposto piè di pagina 5">
            <a:extLst>
              <a:ext uri="{FF2B5EF4-FFF2-40B4-BE49-F238E27FC236}">
                <a16:creationId xmlns="" xmlns:a16="http://schemas.microsoft.com/office/drawing/2014/main" id="{F3FF00D8-DC31-4D9E-CA7C-0EF30AF4052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EF6527F7-1E34-CCC7-9CB2-A37E7D99C8A9}"/>
              </a:ext>
            </a:extLst>
          </p:cNvPr>
          <p:cNvSpPr>
            <a:spLocks noGrp="1"/>
          </p:cNvSpPr>
          <p:nvPr>
            <p:ph type="sldNum" sz="quarter" idx="12"/>
          </p:nvPr>
        </p:nvSpPr>
        <p:spPr/>
        <p:txBody>
          <a:bodyPr/>
          <a:lstStyle/>
          <a:p>
            <a:fld id="{22C964D0-AA43-2149-AE29-9E560238DE57}" type="slidenum">
              <a:rPr lang="it-IT" smtClean="0"/>
              <a:t>‹N›</a:t>
            </a:fld>
            <a:endParaRPr lang="it-IT"/>
          </a:p>
        </p:txBody>
      </p:sp>
    </p:spTree>
    <p:extLst>
      <p:ext uri="{BB962C8B-B14F-4D97-AF65-F5344CB8AC3E}">
        <p14:creationId xmlns:p14="http://schemas.microsoft.com/office/powerpoint/2010/main" val="303960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3797FD95-2300-71A7-4F92-F1B5D907E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7685C183-5149-5ED4-5E4D-38A0293C8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C2C88FD0-0469-C1EC-240D-113A40F8EB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0A073-1E21-094E-94B6-F32D03D7C09D}" type="datetimeFigureOut">
              <a:rPr lang="it-IT" smtClean="0"/>
              <a:t>01/02/2023</a:t>
            </a:fld>
            <a:endParaRPr lang="it-IT"/>
          </a:p>
        </p:txBody>
      </p:sp>
      <p:sp>
        <p:nvSpPr>
          <p:cNvPr id="5" name="Segnaposto piè di pagina 4">
            <a:extLst>
              <a:ext uri="{FF2B5EF4-FFF2-40B4-BE49-F238E27FC236}">
                <a16:creationId xmlns="" xmlns:a16="http://schemas.microsoft.com/office/drawing/2014/main" id="{3A7505B8-0523-53F1-94B2-F4E18E835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99A6C430-C9D3-B76C-14E4-96A8DD50E1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964D0-AA43-2149-AE29-9E560238DE57}" type="slidenum">
              <a:rPr lang="it-IT" smtClean="0"/>
              <a:t>‹N›</a:t>
            </a:fld>
            <a:endParaRPr lang="it-IT"/>
          </a:p>
        </p:txBody>
      </p:sp>
    </p:spTree>
    <p:extLst>
      <p:ext uri="{BB962C8B-B14F-4D97-AF65-F5344CB8AC3E}">
        <p14:creationId xmlns:p14="http://schemas.microsoft.com/office/powerpoint/2010/main" val="4025573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10;&#10;Descrizione generata automaticamente">
            <a:extLst>
              <a:ext uri="{FF2B5EF4-FFF2-40B4-BE49-F238E27FC236}">
                <a16:creationId xmlns="" xmlns:a16="http://schemas.microsoft.com/office/drawing/2014/main" id="{8FF48A00-C672-DB97-3BCC-57C460F3E279}"/>
              </a:ext>
            </a:extLst>
          </p:cNvPr>
          <p:cNvPicPr>
            <a:picLocks noChangeAspect="1"/>
          </p:cNvPicPr>
          <p:nvPr/>
        </p:nvPicPr>
        <p:blipFill rotWithShape="1">
          <a:blip r:embed="rId2"/>
          <a:srcRect r="24699" b="8666"/>
          <a:stretch/>
        </p:blipFill>
        <p:spPr>
          <a:xfrm>
            <a:off x="9331235" y="1"/>
            <a:ext cx="2860765" cy="6858000"/>
          </a:xfrm>
          <a:prstGeom prst="rect">
            <a:avLst/>
          </a:prstGeom>
        </p:spPr>
      </p:pic>
      <p:pic>
        <p:nvPicPr>
          <p:cNvPr id="8" name="Immagine 7">
            <a:extLst>
              <a:ext uri="{FF2B5EF4-FFF2-40B4-BE49-F238E27FC236}">
                <a16:creationId xmlns="" xmlns:a16="http://schemas.microsoft.com/office/drawing/2014/main" id="{C7B58C1E-3E6F-F0FE-16CB-8315446D96EE}"/>
              </a:ext>
            </a:extLst>
          </p:cNvPr>
          <p:cNvPicPr>
            <a:picLocks noChangeAspect="1"/>
          </p:cNvPicPr>
          <p:nvPr/>
        </p:nvPicPr>
        <p:blipFill>
          <a:blip r:embed="rId3"/>
          <a:stretch>
            <a:fillRect/>
          </a:stretch>
        </p:blipFill>
        <p:spPr>
          <a:xfrm>
            <a:off x="6237553" y="3833948"/>
            <a:ext cx="2776142" cy="1273629"/>
          </a:xfrm>
          <a:prstGeom prst="rect">
            <a:avLst/>
          </a:prstGeom>
        </p:spPr>
      </p:pic>
      <p:pic>
        <p:nvPicPr>
          <p:cNvPr id="3" name="Immagine 2">
            <a:extLst>
              <a:ext uri="{FF2B5EF4-FFF2-40B4-BE49-F238E27FC236}">
                <a16:creationId xmlns="" xmlns:a16="http://schemas.microsoft.com/office/drawing/2014/main" id="{E128BA77-A3D7-F721-4126-F9AAADD43C5A}"/>
              </a:ext>
            </a:extLst>
          </p:cNvPr>
          <p:cNvPicPr>
            <a:picLocks noChangeAspect="1"/>
          </p:cNvPicPr>
          <p:nvPr/>
        </p:nvPicPr>
        <p:blipFill>
          <a:blip r:embed="rId4"/>
          <a:stretch>
            <a:fillRect/>
          </a:stretch>
        </p:blipFill>
        <p:spPr>
          <a:xfrm>
            <a:off x="417987" y="675348"/>
            <a:ext cx="8913248" cy="5532879"/>
          </a:xfrm>
          <a:prstGeom prst="rect">
            <a:avLst/>
          </a:prstGeom>
        </p:spPr>
      </p:pic>
      <p:sp>
        <p:nvSpPr>
          <p:cNvPr id="6" name="Rettangolo 5">
            <a:extLst>
              <a:ext uri="{FF2B5EF4-FFF2-40B4-BE49-F238E27FC236}">
                <a16:creationId xmlns="" xmlns:a16="http://schemas.microsoft.com/office/drawing/2014/main" id="{D4CA8836-E902-293F-5616-61EF938CCC78}"/>
              </a:ext>
            </a:extLst>
          </p:cNvPr>
          <p:cNvSpPr/>
          <p:nvPr/>
        </p:nvSpPr>
        <p:spPr>
          <a:xfrm>
            <a:off x="-415633" y="485139"/>
            <a:ext cx="2287234" cy="468000"/>
          </a:xfrm>
          <a:prstGeom prst="rect">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itardo 6">
            <a:extLst>
              <a:ext uri="{FF2B5EF4-FFF2-40B4-BE49-F238E27FC236}">
                <a16:creationId xmlns="" xmlns:a16="http://schemas.microsoft.com/office/drawing/2014/main" id="{090C7D80-78E9-424F-7D55-DC48A9A835EB}"/>
              </a:ext>
            </a:extLst>
          </p:cNvPr>
          <p:cNvSpPr/>
          <p:nvPr/>
        </p:nvSpPr>
        <p:spPr>
          <a:xfrm>
            <a:off x="1652119" y="485139"/>
            <a:ext cx="468000" cy="468000"/>
          </a:xfrm>
          <a:prstGeom prst="flowChartDelay">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 xmlns:a16="http://schemas.microsoft.com/office/drawing/2014/main" id="{99FF33D0-BC4E-3F12-FAD2-0144FB0C9E36}"/>
              </a:ext>
            </a:extLst>
          </p:cNvPr>
          <p:cNvSpPr txBox="1"/>
          <p:nvPr/>
        </p:nvSpPr>
        <p:spPr>
          <a:xfrm>
            <a:off x="502929" y="423884"/>
            <a:ext cx="2508836" cy="564385"/>
          </a:xfrm>
          <a:prstGeom prst="rect">
            <a:avLst/>
          </a:prstGeom>
          <a:noFill/>
        </p:spPr>
        <p:txBody>
          <a:bodyPr wrap="square" rtlCol="0">
            <a:spAutoFit/>
          </a:bodyPr>
          <a:lstStyle/>
          <a:p>
            <a:pPr>
              <a:lnSpc>
                <a:spcPct val="107000"/>
              </a:lnSpc>
              <a:spcAft>
                <a:spcPts val="800"/>
              </a:spcAft>
            </a:pPr>
            <a:r>
              <a:rPr lang="it-IT" sz="3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LUNEDÌ</a:t>
            </a:r>
            <a:endPar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4501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 xmlns:a16="http://schemas.microsoft.com/office/drawing/2014/main" id="{561FE8C4-C64B-30CE-71F7-D37EE51C9515}"/>
              </a:ext>
            </a:extLst>
          </p:cNvPr>
          <p:cNvPicPr>
            <a:picLocks noChangeAspect="1"/>
          </p:cNvPicPr>
          <p:nvPr/>
        </p:nvPicPr>
        <p:blipFill>
          <a:blip r:embed="rId2"/>
          <a:srcRect/>
          <a:stretch/>
        </p:blipFill>
        <p:spPr>
          <a:xfrm>
            <a:off x="3000921" y="3651069"/>
            <a:ext cx="9482860" cy="3206931"/>
          </a:xfrm>
          <a:prstGeom prst="rect">
            <a:avLst/>
          </a:prstGeom>
        </p:spPr>
      </p:pic>
      <p:sp>
        <p:nvSpPr>
          <p:cNvPr id="19" name="Rettangolo 18">
            <a:extLst>
              <a:ext uri="{FF2B5EF4-FFF2-40B4-BE49-F238E27FC236}">
                <a16:creationId xmlns="" xmlns:a16="http://schemas.microsoft.com/office/drawing/2014/main" id="{5965E609-F787-E0FA-2205-EE3611F1F44B}"/>
              </a:ext>
            </a:extLst>
          </p:cNvPr>
          <p:cNvSpPr/>
          <p:nvPr/>
        </p:nvSpPr>
        <p:spPr>
          <a:xfrm>
            <a:off x="0" y="485139"/>
            <a:ext cx="7805057" cy="468000"/>
          </a:xfrm>
          <a:prstGeom prst="rect">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itardo 16">
            <a:extLst>
              <a:ext uri="{FF2B5EF4-FFF2-40B4-BE49-F238E27FC236}">
                <a16:creationId xmlns="" xmlns:a16="http://schemas.microsoft.com/office/drawing/2014/main" id="{D62973C5-9B35-C56E-B8DF-7FCE75C36EED}"/>
              </a:ext>
            </a:extLst>
          </p:cNvPr>
          <p:cNvSpPr/>
          <p:nvPr/>
        </p:nvSpPr>
        <p:spPr>
          <a:xfrm>
            <a:off x="7585576" y="485139"/>
            <a:ext cx="468000" cy="468000"/>
          </a:xfrm>
          <a:prstGeom prst="flowChartDelay">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 xmlns:a16="http://schemas.microsoft.com/office/drawing/2014/main" id="{7EC7D02B-64E9-520F-57BD-7F9A95CEDB5D}"/>
              </a:ext>
            </a:extLst>
          </p:cNvPr>
          <p:cNvSpPr txBox="1"/>
          <p:nvPr/>
        </p:nvSpPr>
        <p:spPr>
          <a:xfrm>
            <a:off x="502929" y="1608735"/>
            <a:ext cx="5760711" cy="2989391"/>
          </a:xfrm>
          <a:prstGeom prst="rect">
            <a:avLst/>
          </a:prstGeom>
          <a:noFill/>
        </p:spPr>
        <p:txBody>
          <a:bodyPr wrap="square" rtlCol="0">
            <a:spAutoFit/>
          </a:bodyPr>
          <a:lstStyle/>
          <a:p>
            <a:pPr>
              <a:lnSpc>
                <a:spcPct val="107000"/>
              </a:lnSpc>
              <a:spcAft>
                <a:spcPts val="800"/>
              </a:spcAft>
            </a:pPr>
            <a:r>
              <a:rPr lang="it-IT" sz="3600" b="1" i="1" dirty="0">
                <a:solidFill>
                  <a:srgbClr val="815FA4"/>
                </a:solidFill>
                <a:effectLst/>
                <a:latin typeface="Verdana" panose="020B0604030504040204" pitchFamily="34" charset="0"/>
                <a:ea typeface="Calibri" panose="020F0502020204030204" pitchFamily="34" charset="0"/>
                <a:cs typeface="Times New Roman" panose="02020603050405020304" pitchFamily="18" charset="0"/>
              </a:rPr>
              <a:t>Gesù fu condotto dallo Spirito nel deserto, per essere tentato dal diavolo. </a:t>
            </a:r>
            <a:endParaRPr lang="it-IT" sz="3600" dirty="0">
              <a:solidFill>
                <a:srgbClr val="815FA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dirty="0">
                <a:solidFill>
                  <a:srgbClr val="FDC300"/>
                </a:solidFill>
                <a:effectLst/>
                <a:latin typeface="Verdana" panose="020B0604030504040204" pitchFamily="34" charset="0"/>
                <a:ea typeface="Calibri" panose="020F0502020204030204" pitchFamily="34" charset="0"/>
                <a:cs typeface="Times New Roman" panose="02020603050405020304" pitchFamily="18" charset="0"/>
              </a:rPr>
              <a:t>(dal vangelo di Matteo)</a:t>
            </a:r>
            <a:endParaRPr lang="it-IT" sz="2400" dirty="0">
              <a:solidFill>
                <a:srgbClr val="FDC3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asellaDiTesto 15">
            <a:extLst>
              <a:ext uri="{FF2B5EF4-FFF2-40B4-BE49-F238E27FC236}">
                <a16:creationId xmlns="" xmlns:a16="http://schemas.microsoft.com/office/drawing/2014/main" id="{78B4A1E4-0954-BD68-2552-74001830295E}"/>
              </a:ext>
            </a:extLst>
          </p:cNvPr>
          <p:cNvSpPr txBox="1"/>
          <p:nvPr/>
        </p:nvSpPr>
        <p:spPr>
          <a:xfrm>
            <a:off x="502929" y="423884"/>
            <a:ext cx="6841728" cy="586314"/>
          </a:xfrm>
          <a:prstGeom prst="rect">
            <a:avLst/>
          </a:prstGeom>
          <a:noFill/>
        </p:spPr>
        <p:txBody>
          <a:bodyPr wrap="square" rtlCol="0">
            <a:spAutoFit/>
          </a:bodyPr>
          <a:lstStyle/>
          <a:p>
            <a:pPr>
              <a:lnSpc>
                <a:spcPct val="107000"/>
              </a:lnSpc>
              <a:spcAft>
                <a:spcPts val="800"/>
              </a:spcAft>
            </a:pPr>
            <a:r>
              <a:rPr lang="it-IT" sz="3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LUNEDÌ </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it-IT" sz="30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settimana Quaresima</a:t>
            </a:r>
            <a:endPar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Immagine 21" descr="Immagine che contiene testo&#10;&#10;Descrizione generata automaticamente">
            <a:extLst>
              <a:ext uri="{FF2B5EF4-FFF2-40B4-BE49-F238E27FC236}">
                <a16:creationId xmlns="" xmlns:a16="http://schemas.microsoft.com/office/drawing/2014/main" id="{A4E3F1FF-EA53-44D5-3A6E-F8AB42CCB584}"/>
              </a:ext>
            </a:extLst>
          </p:cNvPr>
          <p:cNvPicPr>
            <a:picLocks noChangeAspect="1"/>
          </p:cNvPicPr>
          <p:nvPr/>
        </p:nvPicPr>
        <p:blipFill rotWithShape="1">
          <a:blip r:embed="rId3"/>
          <a:srcRect r="27564" b="8666"/>
          <a:stretch/>
        </p:blipFill>
        <p:spPr>
          <a:xfrm>
            <a:off x="10136777" y="1736201"/>
            <a:ext cx="2055223" cy="5121800"/>
          </a:xfrm>
          <a:prstGeom prst="rect">
            <a:avLst/>
          </a:prstGeom>
        </p:spPr>
      </p:pic>
      <p:pic>
        <p:nvPicPr>
          <p:cNvPr id="2" name="Immagine 1">
            <a:extLst>
              <a:ext uri="{FF2B5EF4-FFF2-40B4-BE49-F238E27FC236}">
                <a16:creationId xmlns="" xmlns:a16="http://schemas.microsoft.com/office/drawing/2014/main" id="{AC4C0BA0-CF57-572F-2E2D-138ACBDF813E}"/>
              </a:ext>
            </a:extLst>
          </p:cNvPr>
          <p:cNvPicPr>
            <a:picLocks noChangeAspect="1"/>
          </p:cNvPicPr>
          <p:nvPr/>
        </p:nvPicPr>
        <p:blipFill>
          <a:blip r:embed="rId4"/>
          <a:stretch>
            <a:fillRect/>
          </a:stretch>
        </p:blipFill>
        <p:spPr>
          <a:xfrm>
            <a:off x="6364952" y="423884"/>
            <a:ext cx="5373041" cy="3335303"/>
          </a:xfrm>
          <a:prstGeom prst="rect">
            <a:avLst/>
          </a:prstGeom>
        </p:spPr>
      </p:pic>
    </p:spTree>
    <p:extLst>
      <p:ext uri="{BB962C8B-B14F-4D97-AF65-F5344CB8AC3E}">
        <p14:creationId xmlns:p14="http://schemas.microsoft.com/office/powerpoint/2010/main" val="5152972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 xmlns:a16="http://schemas.microsoft.com/office/drawing/2014/main" id="{5965E609-F787-E0FA-2205-EE3611F1F44B}"/>
              </a:ext>
            </a:extLst>
          </p:cNvPr>
          <p:cNvSpPr/>
          <p:nvPr/>
        </p:nvSpPr>
        <p:spPr>
          <a:xfrm>
            <a:off x="0" y="485139"/>
            <a:ext cx="7805057" cy="468000"/>
          </a:xfrm>
          <a:prstGeom prst="rect">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itardo 16">
            <a:extLst>
              <a:ext uri="{FF2B5EF4-FFF2-40B4-BE49-F238E27FC236}">
                <a16:creationId xmlns="" xmlns:a16="http://schemas.microsoft.com/office/drawing/2014/main" id="{D62973C5-9B35-C56E-B8DF-7FCE75C36EED}"/>
              </a:ext>
            </a:extLst>
          </p:cNvPr>
          <p:cNvSpPr/>
          <p:nvPr/>
        </p:nvSpPr>
        <p:spPr>
          <a:xfrm>
            <a:off x="7585576" y="485139"/>
            <a:ext cx="468000" cy="468000"/>
          </a:xfrm>
          <a:prstGeom prst="flowChartDelay">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 xmlns:a16="http://schemas.microsoft.com/office/drawing/2014/main" id="{561FE8C4-C64B-30CE-71F7-D37EE51C9515}"/>
              </a:ext>
            </a:extLst>
          </p:cNvPr>
          <p:cNvPicPr>
            <a:picLocks noChangeAspect="1"/>
          </p:cNvPicPr>
          <p:nvPr/>
        </p:nvPicPr>
        <p:blipFill>
          <a:blip r:embed="rId2"/>
          <a:srcRect/>
          <a:stretch/>
        </p:blipFill>
        <p:spPr>
          <a:xfrm>
            <a:off x="6581166" y="4401151"/>
            <a:ext cx="6771579" cy="2290025"/>
          </a:xfrm>
          <a:prstGeom prst="rect">
            <a:avLst/>
          </a:prstGeom>
        </p:spPr>
      </p:pic>
      <p:pic>
        <p:nvPicPr>
          <p:cNvPr id="4" name="Immagine 3" descr="Immagine che contiene testo&#10;&#10;Descrizione generata automaticamente">
            <a:extLst>
              <a:ext uri="{FF2B5EF4-FFF2-40B4-BE49-F238E27FC236}">
                <a16:creationId xmlns="" xmlns:a16="http://schemas.microsoft.com/office/drawing/2014/main" id="{8FF48A00-C672-DB97-3BCC-57C460F3E279}"/>
              </a:ext>
            </a:extLst>
          </p:cNvPr>
          <p:cNvPicPr>
            <a:picLocks noChangeAspect="1"/>
          </p:cNvPicPr>
          <p:nvPr/>
        </p:nvPicPr>
        <p:blipFill rotWithShape="1">
          <a:blip r:embed="rId3"/>
          <a:srcRect r="27564" b="8666"/>
          <a:stretch/>
        </p:blipFill>
        <p:spPr>
          <a:xfrm>
            <a:off x="10136777" y="1736201"/>
            <a:ext cx="2055223" cy="5121800"/>
          </a:xfrm>
          <a:prstGeom prst="rect">
            <a:avLst/>
          </a:prstGeom>
        </p:spPr>
      </p:pic>
      <p:pic>
        <p:nvPicPr>
          <p:cNvPr id="10" name="Immagine 9">
            <a:extLst>
              <a:ext uri="{FF2B5EF4-FFF2-40B4-BE49-F238E27FC236}">
                <a16:creationId xmlns="" xmlns:a16="http://schemas.microsoft.com/office/drawing/2014/main" id="{AF6AD0DC-9B97-2F2D-9458-0676978844BC}"/>
              </a:ext>
            </a:extLst>
          </p:cNvPr>
          <p:cNvPicPr>
            <a:picLocks noChangeAspect="1"/>
          </p:cNvPicPr>
          <p:nvPr/>
        </p:nvPicPr>
        <p:blipFill>
          <a:blip r:embed="rId4"/>
          <a:stretch>
            <a:fillRect/>
          </a:stretch>
        </p:blipFill>
        <p:spPr>
          <a:xfrm>
            <a:off x="627017" y="1259876"/>
            <a:ext cx="3265229" cy="1476793"/>
          </a:xfrm>
          <a:prstGeom prst="rect">
            <a:avLst/>
          </a:prstGeom>
        </p:spPr>
      </p:pic>
      <p:sp>
        <p:nvSpPr>
          <p:cNvPr id="12" name="CasellaDiTesto 11">
            <a:extLst>
              <a:ext uri="{FF2B5EF4-FFF2-40B4-BE49-F238E27FC236}">
                <a16:creationId xmlns="" xmlns:a16="http://schemas.microsoft.com/office/drawing/2014/main" id="{7EC7D02B-64E9-520F-57BD-7F9A95CEDB5D}"/>
              </a:ext>
            </a:extLst>
          </p:cNvPr>
          <p:cNvSpPr txBox="1"/>
          <p:nvPr/>
        </p:nvSpPr>
        <p:spPr>
          <a:xfrm>
            <a:off x="1605303" y="3023489"/>
            <a:ext cx="5402919" cy="3139321"/>
          </a:xfrm>
          <a:prstGeom prst="rect">
            <a:avLst/>
          </a:prstGeom>
          <a:noFill/>
        </p:spPr>
        <p:txBody>
          <a:bodyPr wrap="square" rtlCol="0">
            <a:spAutoFit/>
          </a:bodyPr>
          <a:lstStyle/>
          <a:p>
            <a:pPr algn="just"/>
            <a:r>
              <a:rPr lang="it-IT" dirty="0" smtClean="0">
                <a:latin typeface="Verdana" panose="020B0604030504040204" pitchFamily="34" charset="0"/>
                <a:ea typeface="Verdana" panose="020B0604030504040204" pitchFamily="34" charset="0"/>
              </a:rPr>
              <a:t>Gesù</a:t>
            </a:r>
            <a:r>
              <a:rPr lang="it-IT" dirty="0">
                <a:latin typeface="Verdana" panose="020B0604030504040204" pitchFamily="34" charset="0"/>
                <a:ea typeface="Verdana" panose="020B0604030504040204" pitchFamily="34" charset="0"/>
              </a:rPr>
              <a:t>, lo Spirito e il diavolo, sono loro i protagonisti del vangelo di questa settimana. Gesù deve compiere il cammino del deserto per riconoscere il suo rapporto con il Padre. Lo Spirito gli apre il cuore per trovare in Lui la forza della Parola. </a:t>
            </a:r>
            <a:endParaRPr lang="it-IT" dirty="0" smtClean="0">
              <a:latin typeface="Verdana" panose="020B0604030504040204" pitchFamily="34" charset="0"/>
              <a:ea typeface="Verdana" panose="020B0604030504040204" pitchFamily="34" charset="0"/>
            </a:endParaRPr>
          </a:p>
          <a:p>
            <a:pPr algn="just"/>
            <a:r>
              <a:rPr lang="it-IT" dirty="0" smtClean="0">
                <a:latin typeface="Verdana" panose="020B0604030504040204" pitchFamily="34" charset="0"/>
                <a:ea typeface="Verdana" panose="020B0604030504040204" pitchFamily="34" charset="0"/>
              </a:rPr>
              <a:t>Il </a:t>
            </a:r>
            <a:r>
              <a:rPr lang="it-IT" dirty="0">
                <a:latin typeface="Verdana" panose="020B0604030504040204" pitchFamily="34" charset="0"/>
                <a:ea typeface="Verdana" panose="020B0604030504040204" pitchFamily="34" charset="0"/>
              </a:rPr>
              <a:t>Diavolo tenta di fargli cambiare idea su Dio. Anche noi lasciamoci condurre dallo Spirito nel </a:t>
            </a:r>
            <a:r>
              <a:rPr lang="it-IT" dirty="0" smtClean="0">
                <a:latin typeface="Verdana" panose="020B0604030504040204" pitchFamily="34" charset="0"/>
                <a:ea typeface="Verdana" panose="020B0604030504040204" pitchFamily="34" charset="0"/>
              </a:rPr>
              <a:t>deserto, ritroveremo </a:t>
            </a:r>
            <a:r>
              <a:rPr lang="it-IT" dirty="0">
                <a:latin typeface="Verdana" panose="020B0604030504040204" pitchFamily="34" charset="0"/>
                <a:ea typeface="Verdana" panose="020B0604030504040204" pitchFamily="34" charset="0"/>
              </a:rPr>
              <a:t>la bellezza della nostra amicizia con Dio.</a:t>
            </a:r>
          </a:p>
          <a:p>
            <a:endParaRPr lang="it-IT" dirty="0"/>
          </a:p>
        </p:txBody>
      </p:sp>
      <p:sp>
        <p:nvSpPr>
          <p:cNvPr id="13" name="CasellaDiTesto 12">
            <a:extLst>
              <a:ext uri="{FF2B5EF4-FFF2-40B4-BE49-F238E27FC236}">
                <a16:creationId xmlns="" xmlns:a16="http://schemas.microsoft.com/office/drawing/2014/main" id="{0008605F-A2E0-F12C-40FE-EF7AE14763B2}"/>
              </a:ext>
            </a:extLst>
          </p:cNvPr>
          <p:cNvSpPr txBox="1"/>
          <p:nvPr/>
        </p:nvSpPr>
        <p:spPr>
          <a:xfrm>
            <a:off x="3759682" y="2109120"/>
            <a:ext cx="4500888" cy="784830"/>
          </a:xfrm>
          <a:prstGeom prst="rect">
            <a:avLst/>
          </a:prstGeom>
          <a:noFill/>
        </p:spPr>
        <p:txBody>
          <a:bodyPr wrap="square" rtlCol="0">
            <a:spAutoFit/>
          </a:bodyPr>
          <a:lstStyle/>
          <a:p>
            <a:r>
              <a:rPr lang="it-IT" sz="4500" b="1" dirty="0">
                <a:solidFill>
                  <a:srgbClr val="815FA4"/>
                </a:solidFill>
                <a:effectLst/>
                <a:latin typeface="Segoe UI" panose="020B0502040204020203" pitchFamily="34" charset="0"/>
                <a:ea typeface="Times New Roman" panose="02020603050405020304" pitchFamily="18" charset="0"/>
              </a:rPr>
              <a:t>« Chi? »</a:t>
            </a:r>
            <a:endParaRPr lang="it-IT" sz="4500" b="1" dirty="0">
              <a:solidFill>
                <a:srgbClr val="815FA4"/>
              </a:solidFill>
            </a:endParaRPr>
          </a:p>
        </p:txBody>
      </p:sp>
      <p:sp>
        <p:nvSpPr>
          <p:cNvPr id="16" name="CasellaDiTesto 15">
            <a:extLst>
              <a:ext uri="{FF2B5EF4-FFF2-40B4-BE49-F238E27FC236}">
                <a16:creationId xmlns="" xmlns:a16="http://schemas.microsoft.com/office/drawing/2014/main" id="{78B4A1E4-0954-BD68-2552-74001830295E}"/>
              </a:ext>
            </a:extLst>
          </p:cNvPr>
          <p:cNvSpPr txBox="1"/>
          <p:nvPr/>
        </p:nvSpPr>
        <p:spPr>
          <a:xfrm>
            <a:off x="502929" y="423884"/>
            <a:ext cx="6841728" cy="586314"/>
          </a:xfrm>
          <a:prstGeom prst="rect">
            <a:avLst/>
          </a:prstGeom>
          <a:noFill/>
        </p:spPr>
        <p:txBody>
          <a:bodyPr wrap="square" rtlCol="0">
            <a:spAutoFit/>
          </a:bodyPr>
          <a:lstStyle/>
          <a:p>
            <a:pPr>
              <a:lnSpc>
                <a:spcPct val="107000"/>
              </a:lnSpc>
              <a:spcAft>
                <a:spcPts val="800"/>
              </a:spcAft>
            </a:pPr>
            <a:r>
              <a:rPr lang="it-IT" sz="3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LUNEDÌ </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it-IT" sz="30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settimana Quaresima</a:t>
            </a:r>
            <a:endPar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 xmlns:a16="http://schemas.microsoft.com/office/drawing/2014/main" id="{911FCF00-9563-BBDA-BD0C-54BC6BD4BAA3}"/>
              </a:ext>
            </a:extLst>
          </p:cNvPr>
          <p:cNvPicPr>
            <a:picLocks noChangeAspect="1"/>
          </p:cNvPicPr>
          <p:nvPr/>
        </p:nvPicPr>
        <p:blipFill>
          <a:blip r:embed="rId5"/>
          <a:stretch>
            <a:fillRect/>
          </a:stretch>
        </p:blipFill>
        <p:spPr>
          <a:xfrm>
            <a:off x="561708" y="3079932"/>
            <a:ext cx="891177" cy="891177"/>
          </a:xfrm>
          <a:prstGeom prst="rect">
            <a:avLst/>
          </a:prstGeom>
        </p:spPr>
      </p:pic>
      <p:pic>
        <p:nvPicPr>
          <p:cNvPr id="2" name="Immagine 1">
            <a:extLst>
              <a:ext uri="{FF2B5EF4-FFF2-40B4-BE49-F238E27FC236}">
                <a16:creationId xmlns="" xmlns:a16="http://schemas.microsoft.com/office/drawing/2014/main" id="{A47EAC43-971B-34EB-164D-02087B890A75}"/>
              </a:ext>
            </a:extLst>
          </p:cNvPr>
          <p:cNvPicPr>
            <a:picLocks noChangeAspect="1"/>
          </p:cNvPicPr>
          <p:nvPr/>
        </p:nvPicPr>
        <p:blipFill>
          <a:blip r:embed="rId6"/>
          <a:stretch>
            <a:fillRect/>
          </a:stretch>
        </p:blipFill>
        <p:spPr>
          <a:xfrm>
            <a:off x="8335554" y="670151"/>
            <a:ext cx="3791134" cy="2353338"/>
          </a:xfrm>
          <a:prstGeom prst="rect">
            <a:avLst/>
          </a:prstGeom>
        </p:spPr>
      </p:pic>
    </p:spTree>
    <p:extLst>
      <p:ext uri="{BB962C8B-B14F-4D97-AF65-F5344CB8AC3E}">
        <p14:creationId xmlns:p14="http://schemas.microsoft.com/office/powerpoint/2010/main" val="779441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3BAD6273-805B-B1D2-B1FF-A4AB749E0555}"/>
              </a:ext>
            </a:extLst>
          </p:cNvPr>
          <p:cNvPicPr>
            <a:picLocks noChangeAspect="1"/>
          </p:cNvPicPr>
          <p:nvPr/>
        </p:nvPicPr>
        <p:blipFill>
          <a:blip r:embed="rId2"/>
          <a:srcRect/>
          <a:stretch/>
        </p:blipFill>
        <p:spPr>
          <a:xfrm>
            <a:off x="6581166" y="4401151"/>
            <a:ext cx="6771579" cy="2290025"/>
          </a:xfrm>
          <a:prstGeom prst="rect">
            <a:avLst/>
          </a:prstGeom>
        </p:spPr>
      </p:pic>
      <p:sp>
        <p:nvSpPr>
          <p:cNvPr id="19" name="Rettangolo 18">
            <a:extLst>
              <a:ext uri="{FF2B5EF4-FFF2-40B4-BE49-F238E27FC236}">
                <a16:creationId xmlns="" xmlns:a16="http://schemas.microsoft.com/office/drawing/2014/main" id="{5965E609-F787-E0FA-2205-EE3611F1F44B}"/>
              </a:ext>
            </a:extLst>
          </p:cNvPr>
          <p:cNvSpPr/>
          <p:nvPr/>
        </p:nvSpPr>
        <p:spPr>
          <a:xfrm>
            <a:off x="0" y="485139"/>
            <a:ext cx="7805057" cy="468000"/>
          </a:xfrm>
          <a:prstGeom prst="rect">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itardo 16">
            <a:extLst>
              <a:ext uri="{FF2B5EF4-FFF2-40B4-BE49-F238E27FC236}">
                <a16:creationId xmlns="" xmlns:a16="http://schemas.microsoft.com/office/drawing/2014/main" id="{D62973C5-9B35-C56E-B8DF-7FCE75C36EED}"/>
              </a:ext>
            </a:extLst>
          </p:cNvPr>
          <p:cNvSpPr/>
          <p:nvPr/>
        </p:nvSpPr>
        <p:spPr>
          <a:xfrm>
            <a:off x="7585576" y="485139"/>
            <a:ext cx="468000" cy="468000"/>
          </a:xfrm>
          <a:prstGeom prst="flowChartDelay">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testo&#10;&#10;Descrizione generata automaticamente">
            <a:extLst>
              <a:ext uri="{FF2B5EF4-FFF2-40B4-BE49-F238E27FC236}">
                <a16:creationId xmlns="" xmlns:a16="http://schemas.microsoft.com/office/drawing/2014/main" id="{8FF48A00-C672-DB97-3BCC-57C460F3E279}"/>
              </a:ext>
            </a:extLst>
          </p:cNvPr>
          <p:cNvPicPr>
            <a:picLocks noChangeAspect="1"/>
          </p:cNvPicPr>
          <p:nvPr/>
        </p:nvPicPr>
        <p:blipFill rotWithShape="1">
          <a:blip r:embed="rId3"/>
          <a:srcRect r="27564" b="8666"/>
          <a:stretch/>
        </p:blipFill>
        <p:spPr>
          <a:xfrm>
            <a:off x="10136777" y="1736201"/>
            <a:ext cx="2055223" cy="5121800"/>
          </a:xfrm>
          <a:prstGeom prst="rect">
            <a:avLst/>
          </a:prstGeom>
        </p:spPr>
      </p:pic>
      <p:pic>
        <p:nvPicPr>
          <p:cNvPr id="10" name="Immagine 9">
            <a:extLst>
              <a:ext uri="{FF2B5EF4-FFF2-40B4-BE49-F238E27FC236}">
                <a16:creationId xmlns="" xmlns:a16="http://schemas.microsoft.com/office/drawing/2014/main" id="{AF6AD0DC-9B97-2F2D-9458-0676978844BC}"/>
              </a:ext>
            </a:extLst>
          </p:cNvPr>
          <p:cNvPicPr>
            <a:picLocks noChangeAspect="1"/>
          </p:cNvPicPr>
          <p:nvPr/>
        </p:nvPicPr>
        <p:blipFill>
          <a:blip r:embed="rId4"/>
          <a:stretch>
            <a:fillRect/>
          </a:stretch>
        </p:blipFill>
        <p:spPr>
          <a:xfrm>
            <a:off x="627017" y="1259876"/>
            <a:ext cx="3265229" cy="1476793"/>
          </a:xfrm>
          <a:prstGeom prst="rect">
            <a:avLst/>
          </a:prstGeom>
        </p:spPr>
      </p:pic>
      <p:sp>
        <p:nvSpPr>
          <p:cNvPr id="12" name="CasellaDiTesto 11">
            <a:extLst>
              <a:ext uri="{FF2B5EF4-FFF2-40B4-BE49-F238E27FC236}">
                <a16:creationId xmlns="" xmlns:a16="http://schemas.microsoft.com/office/drawing/2014/main" id="{7EC7D02B-64E9-520F-57BD-7F9A95CEDB5D}"/>
              </a:ext>
            </a:extLst>
          </p:cNvPr>
          <p:cNvSpPr txBox="1"/>
          <p:nvPr/>
        </p:nvSpPr>
        <p:spPr>
          <a:xfrm>
            <a:off x="1623300" y="3037690"/>
            <a:ext cx="6057659" cy="2337948"/>
          </a:xfrm>
          <a:prstGeom prst="rect">
            <a:avLst/>
          </a:prstGeom>
          <a:noFill/>
        </p:spPr>
        <p:txBody>
          <a:bodyPr wrap="square" rtlCol="0">
            <a:spAutoFit/>
          </a:bodyPr>
          <a:lstStyle/>
          <a:p>
            <a:pPr>
              <a:lnSpc>
                <a:spcPct val="107000"/>
              </a:lnSpc>
              <a:spcAft>
                <a:spcPts val="800"/>
              </a:spcAft>
            </a:pPr>
            <a:r>
              <a:rPr lang="it-IT" sz="18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Preghiera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r>
              <a:rPr lang="it-IT" sz="2000" dirty="0">
                <a:latin typeface="Verdana" panose="020B0604030504040204" pitchFamily="34" charset="0"/>
                <a:ea typeface="Verdana" panose="020B0604030504040204" pitchFamily="34" charset="0"/>
              </a:rPr>
              <a:t>Spirito che accompagni Gesù nel deserto, </a:t>
            </a:r>
          </a:p>
          <a:p>
            <a:r>
              <a:rPr lang="it-IT" sz="2000" dirty="0">
                <a:latin typeface="Verdana" panose="020B0604030504040204" pitchFamily="34" charset="0"/>
                <a:ea typeface="Verdana" panose="020B0604030504040204" pitchFamily="34" charset="0"/>
              </a:rPr>
              <a:t>non lasciarci soli.</a:t>
            </a:r>
          </a:p>
          <a:p>
            <a:r>
              <a:rPr lang="it-IT" sz="2000" dirty="0">
                <a:latin typeface="Verdana" panose="020B0604030504040204" pitchFamily="34" charset="0"/>
                <a:ea typeface="Verdana" panose="020B0604030504040204" pitchFamily="34" charset="0"/>
              </a:rPr>
              <a:t>Prendici per mano, </a:t>
            </a:r>
            <a:endParaRPr lang="it-IT" sz="2000" dirty="0" smtClean="0">
              <a:latin typeface="Verdana" panose="020B0604030504040204" pitchFamily="34" charset="0"/>
              <a:ea typeface="Verdana" panose="020B0604030504040204" pitchFamily="34" charset="0"/>
            </a:endParaRPr>
          </a:p>
          <a:p>
            <a:r>
              <a:rPr lang="it-IT" sz="2000" dirty="0" smtClean="0">
                <a:latin typeface="Verdana" panose="020B0604030504040204" pitchFamily="34" charset="0"/>
                <a:ea typeface="Verdana" panose="020B0604030504040204" pitchFamily="34" charset="0"/>
              </a:rPr>
              <a:t>accompagnaci </a:t>
            </a:r>
            <a:r>
              <a:rPr lang="it-IT" sz="2000" dirty="0">
                <a:latin typeface="Verdana" panose="020B0604030504040204" pitchFamily="34" charset="0"/>
                <a:ea typeface="Verdana" panose="020B0604030504040204" pitchFamily="34" charset="0"/>
              </a:rPr>
              <a:t>nel cammino </a:t>
            </a:r>
            <a:r>
              <a:rPr lang="it-IT" sz="2000" dirty="0" smtClean="0">
                <a:latin typeface="Verdana" panose="020B0604030504040204" pitchFamily="34" charset="0"/>
                <a:ea typeface="Verdana" panose="020B0604030504040204" pitchFamily="34" charset="0"/>
              </a:rPr>
              <a:t>della Quaresima</a:t>
            </a:r>
            <a:r>
              <a:rPr lang="it-IT" sz="2000" dirty="0">
                <a:latin typeface="Verdana" panose="020B0604030504040204" pitchFamily="34" charset="0"/>
                <a:ea typeface="Verdana" panose="020B0604030504040204" pitchFamily="34" charset="0"/>
              </a:rPr>
              <a:t>: </a:t>
            </a:r>
          </a:p>
          <a:p>
            <a:r>
              <a:rPr lang="it-IT" sz="2000" dirty="0">
                <a:latin typeface="Verdana" panose="020B0604030504040204" pitchFamily="34" charset="0"/>
                <a:ea typeface="Verdana" panose="020B0604030504040204" pitchFamily="34" charset="0"/>
              </a:rPr>
              <a:t>la parola di Dio traccerà nuove strade dentro e fuori di noi. Amen</a:t>
            </a:r>
          </a:p>
        </p:txBody>
      </p:sp>
      <p:sp>
        <p:nvSpPr>
          <p:cNvPr id="13" name="CasellaDiTesto 12">
            <a:extLst>
              <a:ext uri="{FF2B5EF4-FFF2-40B4-BE49-F238E27FC236}">
                <a16:creationId xmlns="" xmlns:a16="http://schemas.microsoft.com/office/drawing/2014/main" id="{0008605F-A2E0-F12C-40FE-EF7AE14763B2}"/>
              </a:ext>
            </a:extLst>
          </p:cNvPr>
          <p:cNvSpPr txBox="1"/>
          <p:nvPr/>
        </p:nvSpPr>
        <p:spPr>
          <a:xfrm>
            <a:off x="3759682" y="2109120"/>
            <a:ext cx="4500888" cy="784830"/>
          </a:xfrm>
          <a:prstGeom prst="rect">
            <a:avLst/>
          </a:prstGeom>
          <a:noFill/>
        </p:spPr>
        <p:txBody>
          <a:bodyPr wrap="square" rtlCol="0">
            <a:spAutoFit/>
          </a:bodyPr>
          <a:lstStyle/>
          <a:p>
            <a:r>
              <a:rPr lang="it-IT" sz="4500" b="1" dirty="0">
                <a:solidFill>
                  <a:srgbClr val="815FA4"/>
                </a:solidFill>
                <a:effectLst/>
                <a:latin typeface="Segoe UI" panose="020B0502040204020203" pitchFamily="34" charset="0"/>
                <a:ea typeface="Times New Roman" panose="02020603050405020304" pitchFamily="18" charset="0"/>
              </a:rPr>
              <a:t>« Chi? »</a:t>
            </a:r>
            <a:endParaRPr lang="it-IT" sz="4500" b="1" dirty="0">
              <a:solidFill>
                <a:srgbClr val="815FA4"/>
              </a:solidFill>
            </a:endParaRPr>
          </a:p>
        </p:txBody>
      </p:sp>
      <p:sp>
        <p:nvSpPr>
          <p:cNvPr id="16" name="CasellaDiTesto 15">
            <a:extLst>
              <a:ext uri="{FF2B5EF4-FFF2-40B4-BE49-F238E27FC236}">
                <a16:creationId xmlns="" xmlns:a16="http://schemas.microsoft.com/office/drawing/2014/main" id="{78B4A1E4-0954-BD68-2552-74001830295E}"/>
              </a:ext>
            </a:extLst>
          </p:cNvPr>
          <p:cNvSpPr txBox="1"/>
          <p:nvPr/>
        </p:nvSpPr>
        <p:spPr>
          <a:xfrm>
            <a:off x="502929" y="423884"/>
            <a:ext cx="6841728" cy="586314"/>
          </a:xfrm>
          <a:prstGeom prst="rect">
            <a:avLst/>
          </a:prstGeom>
          <a:noFill/>
        </p:spPr>
        <p:txBody>
          <a:bodyPr wrap="square" rtlCol="0">
            <a:spAutoFit/>
          </a:bodyPr>
          <a:lstStyle/>
          <a:p>
            <a:pPr>
              <a:lnSpc>
                <a:spcPct val="107000"/>
              </a:lnSpc>
              <a:spcAft>
                <a:spcPts val="800"/>
              </a:spcAft>
            </a:pPr>
            <a:r>
              <a:rPr lang="it-IT" sz="3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LUNEDÌ </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it-IT" sz="30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settimana Quaresima</a:t>
            </a:r>
            <a:endPar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magine 8">
            <a:extLst>
              <a:ext uri="{FF2B5EF4-FFF2-40B4-BE49-F238E27FC236}">
                <a16:creationId xmlns="" xmlns:a16="http://schemas.microsoft.com/office/drawing/2014/main" id="{AF3C8C2D-7AEE-65E0-B934-256145122067}"/>
              </a:ext>
            </a:extLst>
          </p:cNvPr>
          <p:cNvPicPr>
            <a:picLocks noChangeAspect="1"/>
          </p:cNvPicPr>
          <p:nvPr/>
        </p:nvPicPr>
        <p:blipFill>
          <a:blip r:embed="rId5"/>
          <a:stretch>
            <a:fillRect/>
          </a:stretch>
        </p:blipFill>
        <p:spPr>
          <a:xfrm>
            <a:off x="84424" y="3185306"/>
            <a:ext cx="1460500" cy="812800"/>
          </a:xfrm>
          <a:prstGeom prst="rect">
            <a:avLst/>
          </a:prstGeom>
        </p:spPr>
      </p:pic>
      <p:pic>
        <p:nvPicPr>
          <p:cNvPr id="3" name="Immagine 2">
            <a:extLst>
              <a:ext uri="{FF2B5EF4-FFF2-40B4-BE49-F238E27FC236}">
                <a16:creationId xmlns="" xmlns:a16="http://schemas.microsoft.com/office/drawing/2014/main" id="{E12C34C4-7239-35E7-AB6F-C102A6F2CC72}"/>
              </a:ext>
            </a:extLst>
          </p:cNvPr>
          <p:cNvPicPr>
            <a:picLocks noChangeAspect="1"/>
          </p:cNvPicPr>
          <p:nvPr/>
        </p:nvPicPr>
        <p:blipFill>
          <a:blip r:embed="rId6"/>
          <a:stretch>
            <a:fillRect/>
          </a:stretch>
        </p:blipFill>
        <p:spPr>
          <a:xfrm>
            <a:off x="8335554" y="670151"/>
            <a:ext cx="3791134" cy="2353338"/>
          </a:xfrm>
          <a:prstGeom prst="rect">
            <a:avLst/>
          </a:prstGeom>
        </p:spPr>
      </p:pic>
    </p:spTree>
    <p:extLst>
      <p:ext uri="{BB962C8B-B14F-4D97-AF65-F5344CB8AC3E}">
        <p14:creationId xmlns:p14="http://schemas.microsoft.com/office/powerpoint/2010/main" val="2422792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 xmlns:a16="http://schemas.microsoft.com/office/drawing/2014/main" id="{561FE8C4-C64B-30CE-71F7-D37EE51C9515}"/>
              </a:ext>
            </a:extLst>
          </p:cNvPr>
          <p:cNvPicPr>
            <a:picLocks noChangeAspect="1"/>
          </p:cNvPicPr>
          <p:nvPr/>
        </p:nvPicPr>
        <p:blipFill>
          <a:blip r:embed="rId3"/>
          <a:srcRect/>
          <a:stretch/>
        </p:blipFill>
        <p:spPr>
          <a:xfrm>
            <a:off x="6581166" y="4401151"/>
            <a:ext cx="6771579" cy="2290025"/>
          </a:xfrm>
          <a:prstGeom prst="rect">
            <a:avLst/>
          </a:prstGeom>
        </p:spPr>
      </p:pic>
      <p:sp>
        <p:nvSpPr>
          <p:cNvPr id="19" name="Rettangolo 18">
            <a:extLst>
              <a:ext uri="{FF2B5EF4-FFF2-40B4-BE49-F238E27FC236}">
                <a16:creationId xmlns="" xmlns:a16="http://schemas.microsoft.com/office/drawing/2014/main" id="{5965E609-F787-E0FA-2205-EE3611F1F44B}"/>
              </a:ext>
            </a:extLst>
          </p:cNvPr>
          <p:cNvSpPr/>
          <p:nvPr/>
        </p:nvSpPr>
        <p:spPr>
          <a:xfrm>
            <a:off x="0" y="485139"/>
            <a:ext cx="7805057" cy="468000"/>
          </a:xfrm>
          <a:prstGeom prst="rect">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itardo 16">
            <a:extLst>
              <a:ext uri="{FF2B5EF4-FFF2-40B4-BE49-F238E27FC236}">
                <a16:creationId xmlns="" xmlns:a16="http://schemas.microsoft.com/office/drawing/2014/main" id="{D62973C5-9B35-C56E-B8DF-7FCE75C36EED}"/>
              </a:ext>
            </a:extLst>
          </p:cNvPr>
          <p:cNvSpPr/>
          <p:nvPr/>
        </p:nvSpPr>
        <p:spPr>
          <a:xfrm>
            <a:off x="7585576" y="485139"/>
            <a:ext cx="468000" cy="468000"/>
          </a:xfrm>
          <a:prstGeom prst="flowChartDelay">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testo&#10;&#10;Descrizione generata automaticamente">
            <a:extLst>
              <a:ext uri="{FF2B5EF4-FFF2-40B4-BE49-F238E27FC236}">
                <a16:creationId xmlns="" xmlns:a16="http://schemas.microsoft.com/office/drawing/2014/main" id="{8FF48A00-C672-DB97-3BCC-57C460F3E279}"/>
              </a:ext>
            </a:extLst>
          </p:cNvPr>
          <p:cNvPicPr>
            <a:picLocks noChangeAspect="1"/>
          </p:cNvPicPr>
          <p:nvPr/>
        </p:nvPicPr>
        <p:blipFill rotWithShape="1">
          <a:blip r:embed="rId4"/>
          <a:srcRect r="27564" b="8666"/>
          <a:stretch/>
        </p:blipFill>
        <p:spPr>
          <a:xfrm>
            <a:off x="10136777" y="1736201"/>
            <a:ext cx="2055223" cy="5121800"/>
          </a:xfrm>
          <a:prstGeom prst="rect">
            <a:avLst/>
          </a:prstGeom>
        </p:spPr>
      </p:pic>
      <p:sp>
        <p:nvSpPr>
          <p:cNvPr id="12" name="CasellaDiTesto 11">
            <a:extLst>
              <a:ext uri="{FF2B5EF4-FFF2-40B4-BE49-F238E27FC236}">
                <a16:creationId xmlns="" xmlns:a16="http://schemas.microsoft.com/office/drawing/2014/main" id="{7EC7D02B-64E9-520F-57BD-7F9A95CEDB5D}"/>
              </a:ext>
            </a:extLst>
          </p:cNvPr>
          <p:cNvSpPr txBox="1"/>
          <p:nvPr/>
        </p:nvSpPr>
        <p:spPr>
          <a:xfrm>
            <a:off x="502929" y="2330878"/>
            <a:ext cx="9772881" cy="4496744"/>
          </a:xfrm>
          <a:prstGeom prst="rect">
            <a:avLst/>
          </a:prstGeom>
          <a:noFill/>
        </p:spPr>
        <p:txBody>
          <a:bodyPr wrap="square" numCol="3" spcCol="216000" rtlCol="0">
            <a:spAutoFit/>
          </a:bodyPr>
          <a:lstStyle/>
          <a:p>
            <a:pPr>
              <a:lnSpc>
                <a:spcPct val="107000"/>
              </a:lnSpc>
              <a:spcAft>
                <a:spcPts val="800"/>
              </a:spcAft>
            </a:pP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partorirà un figlio,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smtClean="0">
                <a:effectLst/>
                <a:latin typeface="Verdana" panose="020B0604030504040204" pitchFamily="34" charset="0"/>
                <a:ea typeface="Calibri" panose="020F0502020204030204" pitchFamily="34" charset="0"/>
                <a:cs typeface="Times New Roman" panose="02020603050405020304" pitchFamily="18" charset="0"/>
              </a:rPr>
              <a:t>, come </a:t>
            </a:r>
            <a:r>
              <a:rPr lang="it-IT" sz="1700" dirty="0">
                <a:effectLst/>
                <a:latin typeface="Verdana" panose="020B0604030504040204" pitchFamily="34" charset="0"/>
                <a:ea typeface="Calibri" panose="020F0502020204030204" pitchFamily="34" charset="0"/>
                <a:cs typeface="Times New Roman" panose="02020603050405020304" pitchFamily="18" charset="0"/>
              </a:rPr>
              <a:t>la paglia che lo accolse nella stalla</a:t>
            </a:r>
            <a:br>
              <a:rPr lang="it-IT" sz="1700" dirty="0">
                <a:effectLst/>
                <a:latin typeface="Verdana" panose="020B0604030504040204" pitchFamily="34" charset="0"/>
                <a:ea typeface="Calibri" panose="020F0502020204030204" pitchFamily="34" charset="0"/>
                <a:cs typeface="Times New Roman" panose="02020603050405020304" pitchFamily="18" charset="0"/>
              </a:rPr>
            </a:b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i pastori che vegliano la notte,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come la pace fa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a:t>
            </a:r>
            <a:br>
              <a:rPr lang="it-IT" sz="1700" dirty="0">
                <a:effectLst/>
                <a:latin typeface="Verdana" panose="020B0604030504040204" pitchFamily="34" charset="0"/>
                <a:ea typeface="Calibri" panose="020F0502020204030204" pitchFamily="34" charset="0"/>
                <a:cs typeface="Times New Roman" panose="02020603050405020304" pitchFamily="18" charset="0"/>
              </a:rPr>
            </a:b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passiamo all’altra riva,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come parabola che annuncia il tuo regno,</a:t>
            </a:r>
            <a:br>
              <a:rPr lang="it-IT" sz="1700" dirty="0">
                <a:effectLst/>
                <a:latin typeface="Verdana" panose="020B0604030504040204" pitchFamily="34" charset="0"/>
                <a:ea typeface="Calibri" panose="020F0502020204030204" pitchFamily="34" charset="0"/>
                <a:cs typeface="Times New Roman" panose="02020603050405020304" pitchFamily="18" charset="0"/>
              </a:rPr>
            </a:b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pagliuzza nell’occhio del fratello,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come la pace fa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a:t>
            </a:r>
            <a:endParaRPr lang="it-IT"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700" b="1" dirty="0">
                <a:effectLst/>
                <a:latin typeface="Verdana" panose="020B0604030504040204" pitchFamily="34" charset="0"/>
                <a:ea typeface="Calibri" panose="020F0502020204030204" pitchFamily="34" charset="0"/>
                <a:cs typeface="Times New Roman" panose="02020603050405020304" pitchFamily="18" charset="0"/>
              </a:rPr>
              <a:t>Pa come Padre nostro che sei nei cieli, </a:t>
            </a:r>
            <a:r>
              <a:rPr lang="it-IT" sz="1700" b="1"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b="1" dirty="0">
                <a:effectLst/>
                <a:latin typeface="Verdana" panose="020B0604030504040204" pitchFamily="34" charset="0"/>
                <a:ea typeface="Calibri" panose="020F0502020204030204" pitchFamily="34" charset="0"/>
                <a:cs typeface="Times New Roman" panose="02020603050405020304" pitchFamily="18" charset="0"/>
              </a:rPr>
              <a:t>, come Padre</a:t>
            </a:r>
            <a:endParaRPr lang="it-IT" sz="17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700" b="1" dirty="0">
                <a:effectLst/>
                <a:latin typeface="Verdana" panose="020B0604030504040204" pitchFamily="34" charset="0"/>
                <a:ea typeface="Calibri" panose="020F0502020204030204" pitchFamily="34" charset="0"/>
                <a:cs typeface="Times New Roman" panose="02020603050405020304" pitchFamily="18" charset="0"/>
              </a:rPr>
              <a:t>Tu ci insegni che la vita è un viaggio verso il cielo e dobbiamo perderci per ritornare a vivere</a:t>
            </a:r>
            <a:br>
              <a:rPr lang="it-IT" sz="1700" b="1" dirty="0">
                <a:effectLst/>
                <a:latin typeface="Verdana" panose="020B0604030504040204" pitchFamily="34" charset="0"/>
                <a:ea typeface="Calibri" panose="020F0502020204030204" pitchFamily="34" charset="0"/>
                <a:cs typeface="Times New Roman" panose="02020603050405020304" pitchFamily="18" charset="0"/>
              </a:rPr>
            </a:br>
            <a:r>
              <a:rPr lang="it-IT" sz="1700" b="1" dirty="0">
                <a:effectLst/>
                <a:latin typeface="Verdana" panose="020B0604030504040204" pitchFamily="34" charset="0"/>
                <a:ea typeface="Calibri" panose="020F0502020204030204" pitchFamily="34" charset="0"/>
                <a:cs typeface="Times New Roman" panose="02020603050405020304" pitchFamily="18" charset="0"/>
              </a:rPr>
              <a:t>E ci basta un attimo per non vedere il sole, ma non bisogna arrendersi l’amore tuo ci illumina.</a:t>
            </a:r>
            <a:endParaRPr lang="it-IT" sz="17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il pastore guida il gregge,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come il padrone ha cura della sua vigna</a:t>
            </a:r>
            <a:br>
              <a:rPr lang="it-IT" sz="1700" dirty="0">
                <a:effectLst/>
                <a:latin typeface="Verdana" panose="020B0604030504040204" pitchFamily="34" charset="0"/>
                <a:ea typeface="Calibri" panose="020F0502020204030204" pitchFamily="34" charset="0"/>
                <a:cs typeface="Times New Roman" panose="02020603050405020304" pitchFamily="18" charset="0"/>
              </a:rPr>
            </a:b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quel pane che hai moltiplicato,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come la pace fa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a:t>
            </a:r>
            <a:br>
              <a:rPr lang="it-IT" sz="1700" dirty="0">
                <a:effectLst/>
                <a:latin typeface="Verdana" panose="020B0604030504040204" pitchFamily="34" charset="0"/>
                <a:ea typeface="Calibri" panose="020F0502020204030204" pitchFamily="34" charset="0"/>
                <a:cs typeface="Times New Roman" panose="02020603050405020304" pitchFamily="18" charset="0"/>
              </a:rPr>
            </a:b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la pasta lievitata,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il paralitico che prende il suo lettuccio,</a:t>
            </a:r>
            <a:br>
              <a:rPr lang="it-IT" sz="1700" dirty="0">
                <a:effectLst/>
                <a:latin typeface="Verdana" panose="020B0604030504040204" pitchFamily="34" charset="0"/>
                <a:ea typeface="Calibri" panose="020F0502020204030204" pitchFamily="34" charset="0"/>
                <a:cs typeface="Times New Roman" panose="02020603050405020304" pitchFamily="18" charset="0"/>
              </a:rPr>
            </a:b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parola che compie cose grandi,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come la pace fa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a:t>
            </a:r>
            <a:endParaRPr lang="it-IT"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700" dirty="0">
                <a:effectLst/>
                <a:latin typeface="Verdana" panose="020B0604030504040204" pitchFamily="34" charset="0"/>
                <a:ea typeface="Calibri" panose="020F0502020204030204" pitchFamily="34" charset="0"/>
                <a:cs typeface="Times New Roman" panose="02020603050405020304" pitchFamily="18" charset="0"/>
              </a:rPr>
              <a:t>Pa come passeranno la terra e il cielo, </a:t>
            </a:r>
            <a:r>
              <a:rPr lang="it-IT" sz="1700" dirty="0" err="1">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effectLst/>
                <a:latin typeface="Verdana" panose="020B0604030504040204" pitchFamily="34" charset="0"/>
                <a:ea typeface="Calibri" panose="020F0502020204030204" pitchFamily="34" charset="0"/>
                <a:cs typeface="Times New Roman" panose="02020603050405020304" pitchFamily="18" charset="0"/>
              </a:rPr>
              <a:t>, come Padre</a:t>
            </a:r>
          </a:p>
          <a:p>
            <a:pPr>
              <a:lnSpc>
                <a:spcPct val="107000"/>
              </a:lnSpc>
              <a:spcAft>
                <a:spcPts val="800"/>
              </a:spcAft>
            </a:pPr>
            <a:endParaRPr lang="it-IT" sz="1700" dirty="0">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300" i="1" dirty="0">
                <a:effectLst/>
                <a:latin typeface="Verdana" panose="020B0604030504040204" pitchFamily="34" charset="0"/>
                <a:ea typeface="Calibri" panose="020F0502020204030204" pitchFamily="34" charset="0"/>
                <a:cs typeface="Times New Roman" panose="02020603050405020304" pitchFamily="18" charset="0"/>
              </a:rPr>
              <a:t>Continua…</a:t>
            </a:r>
            <a:endParaRPr lang="it-IT" sz="13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asellaDiTesto 15">
            <a:extLst>
              <a:ext uri="{FF2B5EF4-FFF2-40B4-BE49-F238E27FC236}">
                <a16:creationId xmlns="" xmlns:a16="http://schemas.microsoft.com/office/drawing/2014/main" id="{78B4A1E4-0954-BD68-2552-74001830295E}"/>
              </a:ext>
            </a:extLst>
          </p:cNvPr>
          <p:cNvSpPr txBox="1"/>
          <p:nvPr/>
        </p:nvSpPr>
        <p:spPr>
          <a:xfrm>
            <a:off x="502929" y="423884"/>
            <a:ext cx="6841728" cy="586314"/>
          </a:xfrm>
          <a:prstGeom prst="rect">
            <a:avLst/>
          </a:prstGeom>
          <a:noFill/>
        </p:spPr>
        <p:txBody>
          <a:bodyPr wrap="square" rtlCol="0">
            <a:spAutoFit/>
          </a:bodyPr>
          <a:lstStyle/>
          <a:p>
            <a:pPr>
              <a:lnSpc>
                <a:spcPct val="107000"/>
              </a:lnSpc>
              <a:spcAft>
                <a:spcPts val="800"/>
              </a:spcAft>
            </a:pPr>
            <a:r>
              <a:rPr lang="it-IT" sz="3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LUNEDÌ </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it-IT" sz="30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settimana Quaresima</a:t>
            </a:r>
            <a:endPar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7">
            <a:extLst>
              <a:ext uri="{FF2B5EF4-FFF2-40B4-BE49-F238E27FC236}">
                <a16:creationId xmlns="" xmlns:a16="http://schemas.microsoft.com/office/drawing/2014/main" id="{4CB22319-2104-DC3F-B9E6-C0198CA24581}"/>
              </a:ext>
            </a:extLst>
          </p:cNvPr>
          <p:cNvPicPr>
            <a:picLocks noChangeAspect="1"/>
          </p:cNvPicPr>
          <p:nvPr/>
        </p:nvPicPr>
        <p:blipFill>
          <a:blip r:embed="rId5"/>
          <a:stretch>
            <a:fillRect/>
          </a:stretch>
        </p:blipFill>
        <p:spPr>
          <a:xfrm>
            <a:off x="7441051" y="509583"/>
            <a:ext cx="1487736" cy="1469593"/>
          </a:xfrm>
          <a:prstGeom prst="rect">
            <a:avLst/>
          </a:prstGeom>
        </p:spPr>
      </p:pic>
      <p:sp>
        <p:nvSpPr>
          <p:cNvPr id="3" name="CasellaDiTesto 2">
            <a:extLst>
              <a:ext uri="{FF2B5EF4-FFF2-40B4-BE49-F238E27FC236}">
                <a16:creationId xmlns="" xmlns:a16="http://schemas.microsoft.com/office/drawing/2014/main" id="{4DE6396B-253C-87AA-E2A7-1287D1EE22CA}"/>
              </a:ext>
            </a:extLst>
          </p:cNvPr>
          <p:cNvSpPr txBox="1"/>
          <p:nvPr/>
        </p:nvSpPr>
        <p:spPr>
          <a:xfrm>
            <a:off x="490645" y="1575453"/>
            <a:ext cx="4500888" cy="590996"/>
          </a:xfrm>
          <a:prstGeom prst="rect">
            <a:avLst/>
          </a:prstGeom>
          <a:noFill/>
        </p:spPr>
        <p:txBody>
          <a:bodyPr wrap="square" rtlCol="0">
            <a:spAutoFit/>
          </a:bodyPr>
          <a:lstStyle/>
          <a:p>
            <a:pPr>
              <a:lnSpc>
                <a:spcPct val="107000"/>
              </a:lnSpc>
              <a:spcAft>
                <a:spcPts val="800"/>
              </a:spcAft>
            </a:pPr>
            <a:r>
              <a:rPr lang="it-IT" sz="3200" b="1" dirty="0">
                <a:solidFill>
                  <a:srgbClr val="815FA4"/>
                </a:solidFill>
                <a:effectLst/>
                <a:latin typeface="Verdana" panose="020B0604030504040204" pitchFamily="34" charset="0"/>
                <a:ea typeface="Calibri" panose="020F0502020204030204" pitchFamily="34" charset="0"/>
                <a:cs typeface="Times New Roman" panose="02020603050405020304" pitchFamily="18" charset="0"/>
              </a:rPr>
              <a:t>Pa, come Padre</a:t>
            </a:r>
            <a:endParaRPr lang="it-IT" sz="3200" dirty="0">
              <a:solidFill>
                <a:srgbClr val="815FA4"/>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8234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 xmlns:a16="http://schemas.microsoft.com/office/drawing/2014/main" id="{561FE8C4-C64B-30CE-71F7-D37EE51C9515}"/>
              </a:ext>
            </a:extLst>
          </p:cNvPr>
          <p:cNvPicPr>
            <a:picLocks noChangeAspect="1"/>
          </p:cNvPicPr>
          <p:nvPr/>
        </p:nvPicPr>
        <p:blipFill>
          <a:blip r:embed="rId2"/>
          <a:srcRect/>
          <a:stretch/>
        </p:blipFill>
        <p:spPr>
          <a:xfrm>
            <a:off x="6581166" y="4401151"/>
            <a:ext cx="6771579" cy="2290025"/>
          </a:xfrm>
          <a:prstGeom prst="rect">
            <a:avLst/>
          </a:prstGeom>
        </p:spPr>
      </p:pic>
      <p:sp>
        <p:nvSpPr>
          <p:cNvPr id="19" name="Rettangolo 18">
            <a:extLst>
              <a:ext uri="{FF2B5EF4-FFF2-40B4-BE49-F238E27FC236}">
                <a16:creationId xmlns="" xmlns:a16="http://schemas.microsoft.com/office/drawing/2014/main" id="{5965E609-F787-E0FA-2205-EE3611F1F44B}"/>
              </a:ext>
            </a:extLst>
          </p:cNvPr>
          <p:cNvSpPr/>
          <p:nvPr/>
        </p:nvSpPr>
        <p:spPr>
          <a:xfrm>
            <a:off x="0" y="485139"/>
            <a:ext cx="7805057" cy="468000"/>
          </a:xfrm>
          <a:prstGeom prst="rect">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itardo 16">
            <a:extLst>
              <a:ext uri="{FF2B5EF4-FFF2-40B4-BE49-F238E27FC236}">
                <a16:creationId xmlns="" xmlns:a16="http://schemas.microsoft.com/office/drawing/2014/main" id="{D62973C5-9B35-C56E-B8DF-7FCE75C36EED}"/>
              </a:ext>
            </a:extLst>
          </p:cNvPr>
          <p:cNvSpPr/>
          <p:nvPr/>
        </p:nvSpPr>
        <p:spPr>
          <a:xfrm>
            <a:off x="7585576" y="485139"/>
            <a:ext cx="468000" cy="468000"/>
          </a:xfrm>
          <a:prstGeom prst="flowChartDelay">
            <a:avLst/>
          </a:prstGeom>
          <a:solidFill>
            <a:srgbClr val="815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testo&#10;&#10;Descrizione generata automaticamente">
            <a:extLst>
              <a:ext uri="{FF2B5EF4-FFF2-40B4-BE49-F238E27FC236}">
                <a16:creationId xmlns="" xmlns:a16="http://schemas.microsoft.com/office/drawing/2014/main" id="{8FF48A00-C672-DB97-3BCC-57C460F3E279}"/>
              </a:ext>
            </a:extLst>
          </p:cNvPr>
          <p:cNvPicPr>
            <a:picLocks noChangeAspect="1"/>
          </p:cNvPicPr>
          <p:nvPr/>
        </p:nvPicPr>
        <p:blipFill rotWithShape="1">
          <a:blip r:embed="rId3"/>
          <a:srcRect r="27564" b="8666"/>
          <a:stretch/>
        </p:blipFill>
        <p:spPr>
          <a:xfrm>
            <a:off x="10136777" y="1736201"/>
            <a:ext cx="2055223" cy="5121800"/>
          </a:xfrm>
          <a:prstGeom prst="rect">
            <a:avLst/>
          </a:prstGeom>
        </p:spPr>
      </p:pic>
      <p:sp>
        <p:nvSpPr>
          <p:cNvPr id="12" name="CasellaDiTesto 11">
            <a:extLst>
              <a:ext uri="{FF2B5EF4-FFF2-40B4-BE49-F238E27FC236}">
                <a16:creationId xmlns="" xmlns:a16="http://schemas.microsoft.com/office/drawing/2014/main" id="{7EC7D02B-64E9-520F-57BD-7F9A95CEDB5D}"/>
              </a:ext>
            </a:extLst>
          </p:cNvPr>
          <p:cNvSpPr txBox="1"/>
          <p:nvPr/>
        </p:nvSpPr>
        <p:spPr>
          <a:xfrm>
            <a:off x="502929" y="1704204"/>
            <a:ext cx="6607650" cy="4954048"/>
          </a:xfrm>
          <a:prstGeom prst="rect">
            <a:avLst/>
          </a:prstGeom>
          <a:noFill/>
        </p:spPr>
        <p:txBody>
          <a:bodyPr wrap="square" numCol="2" spcCol="216000" rtlCol="0">
            <a:spAutoFit/>
          </a:bodyPr>
          <a:lstStyle/>
          <a:p>
            <a:pPr>
              <a:lnSpc>
                <a:spcPct val="107000"/>
              </a:lnSpc>
              <a:spcAft>
                <a:spcPts val="800"/>
              </a:spcAft>
            </a:pPr>
            <a: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Tu ci insegni che la vita è un viaggio verso il cielo e dobbiamo perderci per ritornare a vivere</a:t>
            </a:r>
            <a:b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br>
            <a: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E ci basta un attimo per non vedere il sole, ma non bisogna arrendersi ci doni il tuo perdono.</a:t>
            </a:r>
            <a:endParaRPr lang="it-IT" sz="17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 come passione del tuo figlio,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come patibolo che ha visto la sua gloria</a:t>
            </a:r>
            <a:b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b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 il paradiso promesso al buon ladrone,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come la pace fa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a:t>
            </a:r>
            <a:b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b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 come Paraclito donato,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la Parasceve era proprio quello il giorno,</a:t>
            </a:r>
            <a:b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b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 come la Pasqua di risurrezione,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come la pace fa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a:t>
            </a:r>
            <a:endParaRPr lang="it-IT"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 come Parusia sulle nubi del cielo, </a:t>
            </a:r>
            <a:r>
              <a:rPr lang="it-IT" sz="1700" dirty="0" err="1">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pa</a:t>
            </a:r>
            <a:r>
              <a:rPr lang="it-IT" sz="1700"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come Padre</a:t>
            </a:r>
            <a:endParaRPr lang="it-IT"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Tu ci insegni che la vita è un viaggio verso il cielo e dobbiamo perderci per ritornare a vivere</a:t>
            </a:r>
            <a:b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br>
            <a: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E ci basta un attimo per rivedere il sole, se un raggio del tuo amore cattura il nostro cuore,</a:t>
            </a:r>
            <a:b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br>
            <a:r>
              <a:rPr lang="it-IT" sz="1700" b="1" dirty="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Se un raggio del tuo amore cattura il nostro cuore.</a:t>
            </a:r>
            <a:endParaRPr lang="it-IT" sz="17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asellaDiTesto 15">
            <a:extLst>
              <a:ext uri="{FF2B5EF4-FFF2-40B4-BE49-F238E27FC236}">
                <a16:creationId xmlns="" xmlns:a16="http://schemas.microsoft.com/office/drawing/2014/main" id="{78B4A1E4-0954-BD68-2552-74001830295E}"/>
              </a:ext>
            </a:extLst>
          </p:cNvPr>
          <p:cNvSpPr txBox="1"/>
          <p:nvPr/>
        </p:nvSpPr>
        <p:spPr>
          <a:xfrm>
            <a:off x="502929" y="423884"/>
            <a:ext cx="6841728" cy="586314"/>
          </a:xfrm>
          <a:prstGeom prst="rect">
            <a:avLst/>
          </a:prstGeom>
          <a:noFill/>
        </p:spPr>
        <p:txBody>
          <a:bodyPr wrap="square" rtlCol="0">
            <a:spAutoFit/>
          </a:bodyPr>
          <a:lstStyle/>
          <a:p>
            <a:pPr>
              <a:lnSpc>
                <a:spcPct val="107000"/>
              </a:lnSpc>
              <a:spcAft>
                <a:spcPts val="800"/>
              </a:spcAft>
            </a:pPr>
            <a:r>
              <a:rPr lang="it-IT" sz="3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LUNEDÌ </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it-IT" sz="30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t>
            </a:r>
            <a:r>
              <a:rPr lang="it-IT" sz="3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settimana Quaresima</a:t>
            </a:r>
            <a:endPar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7">
            <a:extLst>
              <a:ext uri="{FF2B5EF4-FFF2-40B4-BE49-F238E27FC236}">
                <a16:creationId xmlns="" xmlns:a16="http://schemas.microsoft.com/office/drawing/2014/main" id="{4CB22319-2104-DC3F-B9E6-C0198CA24581}"/>
              </a:ext>
            </a:extLst>
          </p:cNvPr>
          <p:cNvPicPr>
            <a:picLocks noChangeAspect="1"/>
          </p:cNvPicPr>
          <p:nvPr/>
        </p:nvPicPr>
        <p:blipFill>
          <a:blip r:embed="rId4"/>
          <a:stretch>
            <a:fillRect/>
          </a:stretch>
        </p:blipFill>
        <p:spPr>
          <a:xfrm>
            <a:off x="7441051" y="509583"/>
            <a:ext cx="1487736" cy="1469593"/>
          </a:xfrm>
          <a:prstGeom prst="rect">
            <a:avLst/>
          </a:prstGeom>
        </p:spPr>
      </p:pic>
    </p:spTree>
    <p:extLst>
      <p:ext uri="{BB962C8B-B14F-4D97-AF65-F5344CB8AC3E}">
        <p14:creationId xmlns:p14="http://schemas.microsoft.com/office/powerpoint/2010/main" val="343048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197</Words>
  <Application>Microsoft Office PowerPoint</Application>
  <PresentationFormat>Widescreen</PresentationFormat>
  <Paragraphs>31</Paragraphs>
  <Slides>6</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vt:i4>
      </vt:variant>
    </vt:vector>
  </HeadingPairs>
  <TitlesOfParts>
    <vt:vector size="13" baseType="lpstr">
      <vt:lpstr>Arial</vt:lpstr>
      <vt:lpstr>Calibri</vt:lpstr>
      <vt:lpstr>Calibri Light</vt:lpstr>
      <vt:lpstr>Segoe UI</vt:lpstr>
      <vt:lpstr>Times New Roman</vt:lpstr>
      <vt:lpstr>Verdana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Gritta</dc:creator>
  <cp:lastModifiedBy>Gabriele Gennari</cp:lastModifiedBy>
  <cp:revision>44</cp:revision>
  <dcterms:created xsi:type="dcterms:W3CDTF">2023-01-12T09:17:38Z</dcterms:created>
  <dcterms:modified xsi:type="dcterms:W3CDTF">2023-02-01T11:05:19Z</dcterms:modified>
</cp:coreProperties>
</file>