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3" r:id="rId6"/>
    <p:sldId id="264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03"/>
  </p:normalViewPr>
  <p:slideViewPr>
    <p:cSldViewPr snapToGrid="0">
      <p:cViewPr varScale="1">
        <p:scale>
          <a:sx n="110" d="100"/>
          <a:sy n="110" d="100"/>
        </p:scale>
        <p:origin x="11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05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6301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699" b="8666"/>
          <a:stretch/>
        </p:blipFill>
        <p:spPr>
          <a:xfrm>
            <a:off x="9331235" y="1"/>
            <a:ext cx="2860765" cy="685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C7B58C1E-3E6F-F0FE-16CB-8315446D9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553" y="3833948"/>
            <a:ext cx="2776142" cy="127362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="" xmlns:a16="http://schemas.microsoft.com/office/drawing/2014/main" id="{2ECA0400-8414-A6B5-1F95-2C41C4CDC2D0}"/>
              </a:ext>
            </a:extLst>
          </p:cNvPr>
          <p:cNvSpPr/>
          <p:nvPr/>
        </p:nvSpPr>
        <p:spPr>
          <a:xfrm>
            <a:off x="-355893" y="485139"/>
            <a:ext cx="2508835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="" xmlns:a16="http://schemas.microsoft.com/office/drawing/2014/main" id="{39F52090-8EF0-493D-7319-42A6A7812B7D}"/>
              </a:ext>
            </a:extLst>
          </p:cNvPr>
          <p:cNvSpPr/>
          <p:nvPr/>
        </p:nvSpPr>
        <p:spPr>
          <a:xfrm>
            <a:off x="1933461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BCF8A694-DDB1-0F9A-EA18-097CBCA4E4E0}"/>
              </a:ext>
            </a:extLst>
          </p:cNvPr>
          <p:cNvSpPr txBox="1"/>
          <p:nvPr/>
        </p:nvSpPr>
        <p:spPr>
          <a:xfrm>
            <a:off x="502929" y="423884"/>
            <a:ext cx="2508836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MARTEDÌ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2E89C64C-ED9B-4A82-9075-6C87588D5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87" y="675348"/>
            <a:ext cx="8913248" cy="553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3D71D9BB-345F-407B-002A-3564B969BD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00921" y="3651069"/>
            <a:ext cx="9482860" cy="3206931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1608735"/>
            <a:ext cx="5760711" cy="298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600" b="1" i="1" dirty="0">
                <a:solidFill>
                  <a:srgbClr val="815FA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Gesù fu condotto dallo Spirito nel deserto, per essere tentato dal diavolo. </a:t>
            </a:r>
            <a:endParaRPr lang="it-IT" sz="3600" dirty="0">
              <a:solidFill>
                <a:srgbClr val="815FA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solidFill>
                  <a:srgbClr val="FDC3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(dal vangelo di Matteo)</a:t>
            </a:r>
            <a:endParaRPr lang="it-IT" sz="2400" dirty="0">
              <a:solidFill>
                <a:srgbClr val="FDC3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A4E3F1FF-EA53-44D5-3A6E-F8AB42CCB5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64472997-DBCC-99D7-7653-21BF4B60F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952" y="423884"/>
            <a:ext cx="5373041" cy="333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5467A20C-30F6-D491-E77E-BEB24A4DE3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F63AF95-8B28-1012-632A-D4743FA05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17" y="1259876"/>
            <a:ext cx="3840786" cy="1476793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605303" y="3023489"/>
            <a:ext cx="54029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Gesù è condotto nel deserto per un motivo ben preciso: affrontare la tentazione. Per dire a ciascuno di noi che nella vita il male continua a bussare alla nostra porta, soprattutto, quando “abbiamo fame” cioè quando siamo bisognosi di affetto, di riconoscimento degli altri e questo ci rende sempre un po’ più deboli. L’importante è capire come non aprire al “nemico” quando continua a bussare.</a:t>
            </a:r>
          </a:p>
          <a:p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0008605F-A2E0-F12C-40FE-EF7AE14763B2}"/>
              </a:ext>
            </a:extLst>
          </p:cNvPr>
          <p:cNvSpPr txBox="1"/>
          <p:nvPr/>
        </p:nvSpPr>
        <p:spPr>
          <a:xfrm>
            <a:off x="4151234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 Che cosa? 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11FCF00-9563-BBDA-BD0C-54BC6BD4B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708" y="3079932"/>
            <a:ext cx="891177" cy="89117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8292003B-CCEE-CBF4-FE01-E9C5870812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6CBEB0DA-0E9E-B267-D2D1-5C8617E01C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544924" y="3096901"/>
            <a:ext cx="5267356" cy="2645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Preghiera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Signore che hai conosciuto la debolezza e ti sei lasciato tentare, 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stacci vicino nel momento del bisogno perché possiamo trovare </a:t>
            </a:r>
            <a:endParaRPr lang="it-IT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forza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nel tuo amore,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e una risposta di bene nella tua Parola. Amen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AF3C8C2D-7AEE-65E0-B934-256145122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3834" y="3185306"/>
            <a:ext cx="1460500" cy="8128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D3103F81-0487-986E-106A-272736F04F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017" y="1259876"/>
            <a:ext cx="3840786" cy="147679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395FA125-8E5B-6499-DCC6-F026989EC3DC}"/>
              </a:ext>
            </a:extLst>
          </p:cNvPr>
          <p:cNvSpPr txBox="1"/>
          <p:nvPr/>
        </p:nvSpPr>
        <p:spPr>
          <a:xfrm>
            <a:off x="4151234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 Che cosa? 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8E07F3B3-6C17-45E8-ECB7-2894B8E9C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561FE8C4-C64B-30CE-71F7-D37EE51C95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xmlns="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:a16="http://schemas.microsoft.com/office/drawing/2014/main" xmlns="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xmlns="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EC7D02B-64E9-520F-57BD-7F9A95CEDB5D}"/>
              </a:ext>
            </a:extLst>
          </p:cNvPr>
          <p:cNvSpPr txBox="1"/>
          <p:nvPr/>
        </p:nvSpPr>
        <p:spPr>
          <a:xfrm>
            <a:off x="502929" y="2330878"/>
            <a:ext cx="9772881" cy="4496744"/>
          </a:xfrm>
          <a:prstGeom prst="rect">
            <a:avLst/>
          </a:prstGeom>
          <a:noFill/>
        </p:spPr>
        <p:txBody>
          <a:bodyPr wrap="square" numCol="3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partorirà un figlio,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 smtClean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paglia che lo accolse nella stalla</a:t>
            </a:r>
            <a:b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 pastori che vegliano la notte,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passiamo all’altra riva,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parabola che annuncia il tuo regno,</a:t>
            </a:r>
            <a:b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pagliuzza nell’occhio del fratello,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Padre nostro che sei nei cieli, </a:t>
            </a:r>
            <a:r>
              <a:rPr lang="it-IT" sz="1700" b="1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l’amore tuo ci illumina.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il pastore guida il gregge,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il padrone ha cura della sua vigna</a:t>
            </a:r>
            <a:b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quel pane che hai moltiplicato,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pasta lievitata,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paralitico che prende il suo lettuccio,</a:t>
            </a:r>
            <a:b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parola che compie cose grandi,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passeranno la terra e il cielo, </a:t>
            </a:r>
            <a:r>
              <a:rPr lang="it-IT" sz="17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7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300" i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Continua…</a:t>
            </a:r>
            <a:endParaRPr lang="it-IT" sz="13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4DE6396B-253C-87AA-E2A7-1287D1EE22CA}"/>
              </a:ext>
            </a:extLst>
          </p:cNvPr>
          <p:cNvSpPr txBox="1"/>
          <p:nvPr/>
        </p:nvSpPr>
        <p:spPr>
          <a:xfrm>
            <a:off x="490645" y="1575453"/>
            <a:ext cx="4500888" cy="59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rgbClr val="815FA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Padre</a:t>
            </a:r>
            <a:endParaRPr lang="it-IT" sz="3200" dirty="0">
              <a:solidFill>
                <a:srgbClr val="815FA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91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561FE8C4-C64B-30CE-71F7-D37EE51C95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xmlns="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:a16="http://schemas.microsoft.com/office/drawing/2014/main" xmlns="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xmlns="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EC7D02B-64E9-520F-57BD-7F9A95CEDB5D}"/>
              </a:ext>
            </a:extLst>
          </p:cNvPr>
          <p:cNvSpPr txBox="1"/>
          <p:nvPr/>
        </p:nvSpPr>
        <p:spPr>
          <a:xfrm>
            <a:off x="502929" y="1704204"/>
            <a:ext cx="6607650" cy="4954048"/>
          </a:xfrm>
          <a:prstGeom prst="rect">
            <a:avLst/>
          </a:prstGeom>
          <a:noFill/>
        </p:spPr>
        <p:txBody>
          <a:bodyPr wrap="square" numCol="2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ci doni il tuo perdono.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passione del tuo figlio,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patibolo che ha visto la sua gloria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il paradiso promesso al buon ladrone,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Paraclito donato,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la Parasceve era proprio quello il giorno,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Pasqua di risurrezione,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Parusia sulle nubi del cielo,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rivedere il sole, se un raggio del tuo amore cattura il nostro cuore,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un raggio del tuo amore cattura il nostro cuore.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0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201</Words>
  <Application>Microsoft Office PowerPoint</Application>
  <PresentationFormat>Widescreen</PresentationFormat>
  <Paragraphs>30</Paragraphs>
  <Slides>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Times New Roman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Gabriele Gennari</cp:lastModifiedBy>
  <cp:revision>49</cp:revision>
  <dcterms:created xsi:type="dcterms:W3CDTF">2023-01-12T09:17:38Z</dcterms:created>
  <dcterms:modified xsi:type="dcterms:W3CDTF">2023-02-01T11:07:21Z</dcterms:modified>
</cp:coreProperties>
</file>