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5DC8"/>
    <a:srgbClr val="815FA4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03"/>
  </p:normalViewPr>
  <p:slideViewPr>
    <p:cSldViewPr snapToGrid="0">
      <p:cViewPr varScale="1">
        <p:scale>
          <a:sx n="83" d="100"/>
          <a:sy n="83" d="100"/>
        </p:scale>
        <p:origin x="11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0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71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03/02/2023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699" b="8666"/>
          <a:stretch/>
        </p:blipFill>
        <p:spPr>
          <a:xfrm>
            <a:off x="9331235" y="1"/>
            <a:ext cx="2860765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C7B58C1E-3E6F-F0FE-16CB-8315446D9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553" y="3833948"/>
            <a:ext cx="2776142" cy="127362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="" xmlns:a16="http://schemas.microsoft.com/office/drawing/2014/main" id="{C3759299-63DB-DB76-3CBF-8317B4DFE2D1}"/>
              </a:ext>
            </a:extLst>
          </p:cNvPr>
          <p:cNvSpPr/>
          <p:nvPr/>
        </p:nvSpPr>
        <p:spPr>
          <a:xfrm>
            <a:off x="-204621" y="485139"/>
            <a:ext cx="264530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="" xmlns:a16="http://schemas.microsoft.com/office/drawing/2014/main" id="{9EEE1DCB-D5EC-1A27-7210-180280489B99}"/>
              </a:ext>
            </a:extLst>
          </p:cNvPr>
          <p:cNvSpPr/>
          <p:nvPr/>
        </p:nvSpPr>
        <p:spPr>
          <a:xfrm>
            <a:off x="2221207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06C9C94D-D1A3-14E5-77C1-A492A4825073}"/>
              </a:ext>
            </a:extLst>
          </p:cNvPr>
          <p:cNvSpPr txBox="1"/>
          <p:nvPr/>
        </p:nvSpPr>
        <p:spPr>
          <a:xfrm>
            <a:off x="502929" y="423884"/>
            <a:ext cx="2508836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MERCOLEDÌ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CBD4F974-FCA7-3E6F-C38E-D131695CC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87" y="675348"/>
            <a:ext cx="8913248" cy="55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EBCDDE39-C5DE-278E-A0F2-EE818C89A4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00921" y="3651069"/>
            <a:ext cx="9482860" cy="3206931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655479" y="1627253"/>
            <a:ext cx="57607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i="1" dirty="0">
                <a:solidFill>
                  <a:srgbClr val="825DC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quel tempo, </a:t>
            </a:r>
            <a:endParaRPr lang="it-IT" sz="3600" b="1" i="1" dirty="0" smtClean="0">
              <a:solidFill>
                <a:srgbClr val="825DC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3600" b="1" i="1" dirty="0" smtClean="0">
                <a:solidFill>
                  <a:srgbClr val="825DC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dopo </a:t>
            </a:r>
            <a:r>
              <a:rPr lang="it-IT" sz="3600" b="1" i="1" dirty="0">
                <a:solidFill>
                  <a:srgbClr val="825DC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quaranta giorni e quaranta </a:t>
            </a:r>
            <a:r>
              <a:rPr lang="it-IT" sz="3600" b="1" i="1" dirty="0" smtClean="0">
                <a:solidFill>
                  <a:srgbClr val="825DC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notti</a:t>
            </a:r>
            <a:r>
              <a:rPr lang="it-IT" sz="3600" dirty="0" smtClean="0">
                <a:solidFill>
                  <a:srgbClr val="825DC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r>
              <a:rPr lang="it-IT" sz="3600" dirty="0" smtClean="0">
                <a:solidFill>
                  <a:srgbClr val="825DC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it-IT" sz="2400" dirty="0" smtClean="0">
                <a:solidFill>
                  <a:srgbClr val="FDC3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(dal </a:t>
            </a:r>
            <a:r>
              <a:rPr lang="it-IT" sz="2400" dirty="0">
                <a:solidFill>
                  <a:srgbClr val="FDC3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vangelo di Matteo)</a:t>
            </a:r>
            <a:endParaRPr lang="it-IT" sz="2400" dirty="0">
              <a:solidFill>
                <a:srgbClr val="FDC3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MERCOLEDÌ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A4E3F1FF-EA53-44D5-3A6E-F8AB42CCB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18925FCE-866E-BB5F-6566-6DBED5B3B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952" y="423884"/>
            <a:ext cx="5373041" cy="33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995937FB-D721-E5E0-CF29-E7779553C8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76A9F4C8-63BF-8ECA-9DBA-F30174AE2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17" y="1259876"/>
            <a:ext cx="4015321" cy="1480069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605303" y="3023489"/>
            <a:ext cx="54029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tempo del deserto può essere ogni giorno, ma in modo particolare in questi 40 giorni che preparano il cuore all’incontro con Gesù Risorto.</a:t>
            </a:r>
          </a:p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Quaranta sono gli anni del popolo d’Israele in cammino nel deserto, Quaranta sono i giorni di Gesù nel deserto. Quaranta giorni e quaranta notti sono il tempo della nostra conversione, per questa Quaresima: non sprechiamo il tempo!</a:t>
            </a:r>
          </a:p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0008605F-A2E0-F12C-40FE-EF7AE14763B2}"/>
              </a:ext>
            </a:extLst>
          </p:cNvPr>
          <p:cNvSpPr txBox="1"/>
          <p:nvPr/>
        </p:nvSpPr>
        <p:spPr>
          <a:xfrm>
            <a:off x="4458163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 Quando? 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MERCOLEDÌ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11FCF00-9563-BBDA-BD0C-54BC6BD4B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08" y="3079932"/>
            <a:ext cx="891177" cy="891177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B905D6AD-7413-AEF1-4706-7B66AA7252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5B2C491F-B105-D1BC-962F-32DDB6A739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544924" y="3096901"/>
            <a:ext cx="5267356" cy="2614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Signore insegnaci a contare i nostri giorni e ci donerai un cuore saggio.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Ridonaci la possibilità di vedere in ogni situazione e in ogni momento 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l’occasione per scegliere te come amico e Signore della nostra vita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. Amen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dirty="0"/>
              <a:t> 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MERCOLEDÌ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AF3C8C2D-7AEE-65E0-B934-256145122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4" y="3096901"/>
            <a:ext cx="1460500" cy="8128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3313A2BC-50A2-BDE0-DFD7-6860EC1D8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017" y="1259876"/>
            <a:ext cx="4015321" cy="148006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2226E697-5C91-0662-6B45-149A8F4BADE8}"/>
              </a:ext>
            </a:extLst>
          </p:cNvPr>
          <p:cNvSpPr txBox="1"/>
          <p:nvPr/>
        </p:nvSpPr>
        <p:spPr>
          <a:xfrm>
            <a:off x="4458163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 Quando? 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238794DA-F34C-690A-00D9-FE16794495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5B2C491F-B105-D1BC-962F-32DDB6A739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2330878"/>
            <a:ext cx="9772881" cy="4191981"/>
          </a:xfrm>
          <a:prstGeom prst="rect">
            <a:avLst/>
          </a:prstGeom>
          <a:noFill/>
        </p:spPr>
        <p:txBody>
          <a:bodyPr wrap="square" numCol="3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partorirà un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pa,come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paglia che lo accolse nella stalla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 pastori che vegliano la notte,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passiamo all’altra riva,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parabola che annuncia il tuo regno,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pagliuzza nell’occhio del fratello,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Padre nostro che sei nei cieli,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l’amore tuo ci illumina.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il pastore guida il gregge,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il padrone ha cura della sua vigna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quel pane che hai moltiplicato,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pasta lievitata,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paralitico che prende il suo lettuccio,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parola che compie cose grandi,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passeranno la terra e il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700" dirty="0">
              <a:solidFill>
                <a:srgbClr val="333333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3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Continua…</a:t>
            </a:r>
            <a:endParaRPr lang="it-IT" sz="13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MERCOLEDÌ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4DE6396B-253C-87AA-E2A7-1287D1EE22CA}"/>
              </a:ext>
            </a:extLst>
          </p:cNvPr>
          <p:cNvSpPr txBox="1"/>
          <p:nvPr/>
        </p:nvSpPr>
        <p:spPr>
          <a:xfrm>
            <a:off x="490645" y="1575453"/>
            <a:ext cx="4500888" cy="59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Padre</a:t>
            </a:r>
            <a:endParaRPr lang="it-IT" sz="3200" dirty="0">
              <a:solidFill>
                <a:srgbClr val="815FA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23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5B2C491F-B105-D1BC-962F-32DDB6A739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704204"/>
            <a:ext cx="6607650" cy="4886066"/>
          </a:xfrm>
          <a:prstGeom prst="rect">
            <a:avLst/>
          </a:prstGeom>
          <a:noFill/>
        </p:spPr>
        <p:txBody>
          <a:bodyPr wrap="square" numCol="2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ci doni il tuo perdono.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passione del tuo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patibolo che ha visto la sua gloria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il paradiso promesso al buon ladrone,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Paraclito donato,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Parasceve era proprio quello il giorno,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Pasqua di risurrezione,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Parusia sulle nubi del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rivedere il sole, se un raggio del tuo amore cattura il nostro cuore,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un raggio del tuo amore cattura il nostro cuore.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MERCOLEDÌ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8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180</Words>
  <Application>Microsoft Office PowerPoint</Application>
  <PresentationFormat>Widescreen</PresentationFormat>
  <Paragraphs>33</Paragraphs>
  <Slides>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Times New Roman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Gabriele Gennari</cp:lastModifiedBy>
  <cp:revision>57</cp:revision>
  <dcterms:created xsi:type="dcterms:W3CDTF">2023-01-12T09:17:38Z</dcterms:created>
  <dcterms:modified xsi:type="dcterms:W3CDTF">2023-02-03T15:07:47Z</dcterms:modified>
</cp:coreProperties>
</file>