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5DC8"/>
    <a:srgbClr val="815FA4"/>
    <a:srgbClr val="FD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703"/>
  </p:normalViewPr>
  <p:slideViewPr>
    <p:cSldViewPr snapToGrid="0">
      <p:cViewPr varScale="1">
        <p:scale>
          <a:sx n="83" d="100"/>
          <a:sy n="83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60013-BCC7-A845-9DF2-2A82FEC0483F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6F211-5907-2E44-A69D-67C2027CB8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77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0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6F211-5907-2E44-A69D-67C2027CB8B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71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FF82C33-9683-C4C4-08B3-4DF1171BD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FEE208D6-6DDC-EF44-A0E4-9F7D02246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8128C5C-0D33-3D0C-4549-EEA2A0DD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6048ADA-991E-11C9-45E4-7A2893BE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154CF36-E380-A615-71D6-25C79409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2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35E68D6-3B22-BDF1-E55C-DB506B58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B5A0032F-F6B0-75AF-BBC8-50800BEB1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4A9E344-FF16-042A-46BF-A48BF509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FDA72FA-4111-1F3B-8EF5-A19CE42C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2B240E7-56DD-46C7-3BEC-7ACD0185D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20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C088CF3A-E6DA-795C-E447-6019B4027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EF02F91-30DE-1F04-7FD6-132BB963B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3D897B1-8967-6F65-018E-66DE3CA8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2EE0333-F8B2-71AF-A171-87426084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BB0938D-F022-0463-A533-3C3B7D76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85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35A6DB3-9A7D-67B4-86F0-E1F08356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8ED143A-4BC5-0C17-E499-754A32A09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782F42CE-9EDD-611F-764B-CAEC3CA7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58D876F-D756-5598-B5AF-19031BF2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A2AB31E-4F90-8C82-308E-C981DA4C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31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74CB15F-C55E-68D7-4D5E-B5D41B61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C6C5535-7192-9FAE-AD56-50A7D7ED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9B623E7-A63E-3FF6-A19B-30F3E3E8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C5713605-21E0-DCDC-5D0D-3C56959B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3F801EDE-4191-AC9B-FD5D-B05846B5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57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B97024F-5DD9-12EF-8712-7B405CCD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BF266BF-1E23-1ABC-D5F1-8A7F7B8D7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519CBBAA-CAB0-35FF-705F-CE5F2A22C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F21FF83B-6391-7682-9213-4C170CE4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C4401140-EBF0-4B42-F28B-DA9667727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8B99D4C9-6A8E-5391-8949-5BE35F73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474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D0A7525-E6AD-A0F4-A727-40016B23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828CF152-FA95-4678-C9C9-876A7E2EF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295A397A-7DC1-24D6-2DAC-DC65CC617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7B20F1D7-289E-78EE-732C-515BAB914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314AFEA-BB79-AEE9-2EC6-9D1AC2BBD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1E753570-F2EF-2B76-1250-37F70F4D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D2B4F184-98EF-EAF3-2B76-B5ECF941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32B08E5A-1A4D-303A-21EA-8D20465D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272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79E4AD-05F1-464F-A47D-F7D4519A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303818C1-8E94-074E-2121-04760E7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0C0C6BED-D33B-D9B9-457F-B94C5770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04730A1-C988-CA93-311D-4C2FD48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02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F82D4A3A-4AA7-309F-E5E0-8619ED65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18FB3D18-DBAB-0CF5-FC43-E3CC5FC6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6E533EFE-453F-156C-B145-FB37093C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52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C97C58-5AE7-BC1C-7D1B-ABCB276B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54E4E5D-4D5A-00AC-8070-A11818E5A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66233F16-F31C-C197-12B4-A82DC1BCD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2972AF5E-B309-40E4-B94F-7C8A30962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705A4C5-8E1D-F78C-3065-4BD86B211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AE98D1BF-8472-FEA7-4D13-D1C481E7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27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786169A-A576-FA74-1F05-F79A2EFF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D152BAE8-A5BC-EB0C-9D71-3B83B339C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4E69B0DF-BB67-D968-23A4-13A02DBBA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A3F4CFD6-84F7-D11B-B087-4548252D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3FF00D8-DC31-4D9E-CA7C-0EF30AF40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F6527F7-1E34-CCC7-9CB2-A37E7D9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60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3797FD95-2300-71A7-4F92-F1B5D907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685C183-5149-5ED4-5E4D-38A0293C8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2C88FD0-0469-C1EC-240D-113A40F8E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0A073-1E21-094E-94B6-F32D03D7C09D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A7505B8-0523-53F1-94B2-F4E18E835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9A6C430-C9D3-B76C-14E4-96A8DD50E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64D0-AA43-2149-AE29-9E560238DE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57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99" b="8666"/>
          <a:stretch/>
        </p:blipFill>
        <p:spPr>
          <a:xfrm>
            <a:off x="9331235" y="1"/>
            <a:ext cx="2860765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C7B58C1E-3E6F-F0FE-16CB-8315446D9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53" y="3833948"/>
            <a:ext cx="2776142" cy="127362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C3759299-63DB-DB76-3CBF-8317B4DFE2D1}"/>
              </a:ext>
            </a:extLst>
          </p:cNvPr>
          <p:cNvSpPr/>
          <p:nvPr/>
        </p:nvSpPr>
        <p:spPr>
          <a:xfrm>
            <a:off x="-204621" y="485139"/>
            <a:ext cx="2645309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itardo 2">
            <a:extLst>
              <a:ext uri="{FF2B5EF4-FFF2-40B4-BE49-F238E27FC236}">
                <a16:creationId xmlns="" xmlns:a16="http://schemas.microsoft.com/office/drawing/2014/main" id="{9EEE1DCB-D5EC-1A27-7210-180280489B99}"/>
              </a:ext>
            </a:extLst>
          </p:cNvPr>
          <p:cNvSpPr/>
          <p:nvPr/>
        </p:nvSpPr>
        <p:spPr>
          <a:xfrm>
            <a:off x="2221207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6C9C94D-D1A3-14E5-77C1-A492A4825073}"/>
              </a:ext>
            </a:extLst>
          </p:cNvPr>
          <p:cNvSpPr txBox="1"/>
          <p:nvPr/>
        </p:nvSpPr>
        <p:spPr>
          <a:xfrm>
            <a:off x="502929" y="423884"/>
            <a:ext cx="2508836" cy="56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BD4F974-FCA7-3E6F-C38E-D131695CC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87" y="675348"/>
            <a:ext cx="8913248" cy="55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01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EBCDDE39-C5DE-278E-A0F2-EE818C89A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0921" y="3651069"/>
            <a:ext cx="9482860" cy="3206931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655479" y="1627253"/>
            <a:ext cx="57607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825DC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quel tempo, </a:t>
            </a:r>
            <a:endParaRPr lang="it-IT" sz="3600" b="1" i="1" dirty="0" smtClean="0">
              <a:solidFill>
                <a:srgbClr val="825DC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sz="3600" b="1" i="1" dirty="0" smtClean="0">
                <a:solidFill>
                  <a:srgbClr val="825DC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dopo </a:t>
            </a:r>
            <a:r>
              <a:rPr lang="it-IT" sz="3600" b="1" i="1" dirty="0">
                <a:solidFill>
                  <a:srgbClr val="825DC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quaranta giorni e quaranta </a:t>
            </a:r>
            <a:r>
              <a:rPr lang="it-IT" sz="3600" b="1" i="1" dirty="0" smtClean="0">
                <a:solidFill>
                  <a:srgbClr val="825DC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notti</a:t>
            </a:r>
            <a:r>
              <a:rPr lang="it-IT" sz="3600" dirty="0" smtClean="0">
                <a:solidFill>
                  <a:srgbClr val="825DC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r>
              <a:rPr lang="it-IT" sz="3600" dirty="0" smtClean="0">
                <a:solidFill>
                  <a:srgbClr val="825DC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it-IT" sz="2400" dirty="0" smtClean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(dal </a:t>
            </a:r>
            <a:r>
              <a:rPr lang="it-IT" sz="2400" dirty="0">
                <a:solidFill>
                  <a:srgbClr val="FDC3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vangelo di Matteo)</a:t>
            </a:r>
            <a:endParaRPr lang="it-IT" sz="2400" dirty="0">
              <a:solidFill>
                <a:srgbClr val="FDC3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A4E3F1FF-EA53-44D5-3A6E-F8AB42CCB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18925FCE-866E-BB5F-6566-6DBED5B3B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952" y="423884"/>
            <a:ext cx="5373041" cy="333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7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95937FB-D721-E5E0-CF29-E7779553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76A9F4C8-63BF-8ECA-9DBA-F30174AE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" y="1259876"/>
            <a:ext cx="4015321" cy="148006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605303" y="3023489"/>
            <a:ext cx="540291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Il tempo del deserto può essere ogni giorno, ma in modo particolare in questi 40 giorni che preparano il cuore all’incontro con Gesù Risorto.</a:t>
            </a:r>
          </a:p>
          <a:p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Quaranta sono gli anni del popolo d’Israele in cammino nel deserto, Quaranta sono i giorni di Gesù nel deserto. Quaranta giorni e quaranta notti sono il tempo della nostra conversione, per questa Quaresima: non sprechiamo il tempo!</a:t>
            </a:r>
          </a:p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0008605F-A2E0-F12C-40FE-EF7AE14763B2}"/>
              </a:ext>
            </a:extLst>
          </p:cNvPr>
          <p:cNvSpPr txBox="1"/>
          <p:nvPr/>
        </p:nvSpPr>
        <p:spPr>
          <a:xfrm>
            <a:off x="4458163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 Quando? 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11FCF00-9563-BBDA-BD0C-54BC6BD4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08" y="3079932"/>
            <a:ext cx="891177" cy="89117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905D6AD-7413-AEF1-4706-7B66AA725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1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5B2C491F-B105-D1BC-962F-32DDB6A7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1544924" y="3096901"/>
            <a:ext cx="5267356" cy="2614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Preghiera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Signore insegnaci a contare i nostri giorni e ci donerai un cuore saggio.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Ridonaci la possibilità di vedere in ogni situazione e in ogni momento </a:t>
            </a:r>
          </a:p>
          <a:p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l’occasione per scegliere te come amico e Signore della nostra vita</a:t>
            </a:r>
            <a:r>
              <a:rPr lang="it-IT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. Amen</a:t>
            </a:r>
            <a:endParaRPr lang="it-IT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it-IT" dirty="0"/>
              <a:t>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F3C8C2D-7AEE-65E0-B934-25614512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4" y="3096901"/>
            <a:ext cx="1460500" cy="812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3313A2BC-50A2-BDE0-DFD7-6860EC1D8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17" y="1259876"/>
            <a:ext cx="4015321" cy="14800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2226E697-5C91-0662-6B45-149A8F4BADE8}"/>
              </a:ext>
            </a:extLst>
          </p:cNvPr>
          <p:cNvSpPr txBox="1"/>
          <p:nvPr/>
        </p:nvSpPr>
        <p:spPr>
          <a:xfrm>
            <a:off x="4458163" y="2109120"/>
            <a:ext cx="45008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>
                <a:solidFill>
                  <a:srgbClr val="815FA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« Quando? »</a:t>
            </a:r>
            <a:endParaRPr lang="it-IT" sz="4500" b="1" dirty="0">
              <a:solidFill>
                <a:srgbClr val="815FA4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238794DA-F34C-690A-00D9-FE1679449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554" y="670151"/>
            <a:ext cx="3791134" cy="23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5B2C491F-B105-D1BC-962F-32DDB6A739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2330878"/>
            <a:ext cx="9772881" cy="4191981"/>
          </a:xfrm>
          <a:prstGeom prst="rect">
            <a:avLst/>
          </a:prstGeom>
          <a:noFill/>
        </p:spPr>
        <p:txBody>
          <a:bodyPr wrap="square" numCol="3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partorirà un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pa,come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paglia che lo accolse nella stalla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 pastori che vegliano la notte,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passiamo all’altra riva,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parabola che annuncia il tuo regno,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pagliuzza nell’occhio del fratello,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Padre nostro che sei nei cieli,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l’amore tuo ci illumina.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il pastore guida il gregge,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il padrone ha cura della sua vigna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quel pane che hai moltiplicato,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pasta lievitata,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il paralitico che prende il suo lettuccio,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parola che compie cose grandi,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passeranno la terra e il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it-IT" sz="1700" dirty="0">
              <a:solidFill>
                <a:srgbClr val="333333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300" i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Continua…</a:t>
            </a:r>
            <a:endParaRPr lang="it-IT" sz="13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4DE6396B-253C-87AA-E2A7-1287D1EE22CA}"/>
              </a:ext>
            </a:extLst>
          </p:cNvPr>
          <p:cNvSpPr txBox="1"/>
          <p:nvPr/>
        </p:nvSpPr>
        <p:spPr>
          <a:xfrm>
            <a:off x="490645" y="1575453"/>
            <a:ext cx="4500888" cy="590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200" b="1" dirty="0">
                <a:solidFill>
                  <a:srgbClr val="815FA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Padre</a:t>
            </a:r>
            <a:endParaRPr lang="it-IT" sz="3200" dirty="0">
              <a:solidFill>
                <a:srgbClr val="815FA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3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5B2C491F-B105-D1BC-962F-32DDB6A7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81166" y="4401151"/>
            <a:ext cx="6771579" cy="229002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="" xmlns:a16="http://schemas.microsoft.com/office/drawing/2014/main" id="{5965E609-F787-E0FA-2205-EE3611F1F44B}"/>
              </a:ext>
            </a:extLst>
          </p:cNvPr>
          <p:cNvSpPr/>
          <p:nvPr/>
        </p:nvSpPr>
        <p:spPr>
          <a:xfrm>
            <a:off x="0" y="485139"/>
            <a:ext cx="7805057" cy="468000"/>
          </a:xfrm>
          <a:prstGeom prst="rect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tardo 16">
            <a:extLst>
              <a:ext uri="{FF2B5EF4-FFF2-40B4-BE49-F238E27FC236}">
                <a16:creationId xmlns="" xmlns:a16="http://schemas.microsoft.com/office/drawing/2014/main" id="{D62973C5-9B35-C56E-B8DF-7FCE75C36EED}"/>
              </a:ext>
            </a:extLst>
          </p:cNvPr>
          <p:cNvSpPr/>
          <p:nvPr/>
        </p:nvSpPr>
        <p:spPr>
          <a:xfrm>
            <a:off x="7585576" y="485139"/>
            <a:ext cx="468000" cy="468000"/>
          </a:xfrm>
          <a:prstGeom prst="flowChartDelay">
            <a:avLst/>
          </a:prstGeom>
          <a:solidFill>
            <a:srgbClr val="815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="" xmlns:a16="http://schemas.microsoft.com/office/drawing/2014/main" id="{8FF48A00-C672-DB97-3BCC-57C460F3E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64" b="8666"/>
          <a:stretch/>
        </p:blipFill>
        <p:spPr>
          <a:xfrm>
            <a:off x="10136777" y="1736201"/>
            <a:ext cx="2055223" cy="512180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7EC7D02B-64E9-520F-57BD-7F9A95CEDB5D}"/>
              </a:ext>
            </a:extLst>
          </p:cNvPr>
          <p:cNvSpPr txBox="1"/>
          <p:nvPr/>
        </p:nvSpPr>
        <p:spPr>
          <a:xfrm>
            <a:off x="502929" y="1704204"/>
            <a:ext cx="6607650" cy="4886066"/>
          </a:xfrm>
          <a:prstGeom prst="rect">
            <a:avLst/>
          </a:prstGeom>
          <a:noFill/>
        </p:spPr>
        <p:txBody>
          <a:bodyPr wrap="square" numCol="2" spcCol="21600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non vedere il sole, ma non bisogna arrendersi ci doni il tuo perdono.</a:t>
            </a:r>
            <a:endParaRPr lang="it-IT" sz="1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passione del tuo figlio,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patibolo che ha visto la sua gloria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il paradiso promesso al buon ladrone,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Paraclito donato,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Parasceve era proprio quello il giorno,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Pa, come la Pasqua di risurrezione,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la pace fa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 come Parusia sulle nubi del cielo, </a:t>
            </a:r>
            <a:r>
              <a:rPr lang="it-IT" sz="1700" dirty="0" err="1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come Padre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ci insegni che la vita è un viaggio verso il cielo e dobbiamo perderci per ritornare a vivere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ci basta un attimo per rivedere il sole, se un raggio del tuo amore cattura il nostro cuore,</a:t>
            </a:r>
            <a:b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7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un raggio del tuo amore cattura il nostro cuore.</a:t>
            </a:r>
            <a:endParaRPr lang="it-IT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78B4A1E4-0954-BD68-2552-74001830295E}"/>
              </a:ext>
            </a:extLst>
          </p:cNvPr>
          <p:cNvSpPr txBox="1"/>
          <p:nvPr/>
        </p:nvSpPr>
        <p:spPr>
          <a:xfrm>
            <a:off x="502929" y="423884"/>
            <a:ext cx="6841728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3000" b="1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MERCOLEDÌ</a:t>
            </a:r>
            <a:endParaRPr lang="it-IT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CB22319-2104-DC3F-B9E6-C0198CA24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051" y="509583"/>
            <a:ext cx="1487736" cy="14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88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180</Words>
  <Application>Microsoft Office PowerPoint</Application>
  <PresentationFormat>Widescreen</PresentationFormat>
  <Paragraphs>33</Paragraphs>
  <Slides>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Gritta</dc:creator>
  <cp:lastModifiedBy>Gabriele Gennari</cp:lastModifiedBy>
  <cp:revision>57</cp:revision>
  <dcterms:created xsi:type="dcterms:W3CDTF">2023-01-12T09:17:38Z</dcterms:created>
  <dcterms:modified xsi:type="dcterms:W3CDTF">2023-02-03T15:07:47Z</dcterms:modified>
</cp:coreProperties>
</file>