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5FA4"/>
    <a:srgbClr val="825DC8"/>
    <a:srgbClr val="FD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703"/>
  </p:normalViewPr>
  <p:slideViewPr>
    <p:cSldViewPr snapToGrid="0">
      <p:cViewPr varScale="1">
        <p:scale>
          <a:sx n="110" d="100"/>
          <a:sy n="110" d="100"/>
        </p:scale>
        <p:origin x="11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60013-BCC7-A845-9DF2-2A82FEC0483F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6F211-5907-2E44-A69D-67C2027CB8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77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6F211-5907-2E44-A69D-67C2027CB8B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096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6F211-5907-2E44-A69D-67C2027CB8B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05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6F211-5907-2E44-A69D-67C2027CB8B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71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FF82C33-9683-C4C4-08B3-4DF1171BD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FEE208D6-6DDC-EF44-A0E4-9F7D02246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F8128C5C-0D33-3D0C-4549-EEA2A0DD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6048ADA-991E-11C9-45E4-7A2893BE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154CF36-E380-A615-71D6-25C79409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2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35E68D6-3B22-BDF1-E55C-DB506B58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B5A0032F-F6B0-75AF-BBC8-50800BEB1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94A9E344-FF16-042A-46BF-A48BF509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CFDA72FA-4111-1F3B-8EF5-A19CE42C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2B240E7-56DD-46C7-3BEC-7ACD0185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20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C088CF3A-E6DA-795C-E447-6019B4027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7EF02F91-30DE-1F04-7FD6-132BB963B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63D897B1-8967-6F65-018E-66DE3CA8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12EE0333-F8B2-71AF-A171-874260842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ABB0938D-F022-0463-A533-3C3B7D76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8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35A6DB3-9A7D-67B4-86F0-E1F083561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8ED143A-4BC5-0C17-E499-754A32A09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782F42CE-9EDD-611F-764B-CAEC3CA7A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258D876F-D756-5598-B5AF-19031BF2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A2AB31E-4F90-8C82-308E-C981DA4C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31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74CB15F-C55E-68D7-4D5E-B5D41B61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C6C5535-7192-9FAE-AD56-50A7D7EDC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9B623E7-A63E-3FF6-A19B-30F3E3E8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C5713605-21E0-DCDC-5D0D-3C56959B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3F801EDE-4191-AC9B-FD5D-B05846B5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57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B97024F-5DD9-12EF-8712-7B405CCD7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BF266BF-1E23-1ABC-D5F1-8A7F7B8D7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519CBBAA-CAB0-35FF-705F-CE5F2A22C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F21FF83B-6391-7682-9213-4C170CE4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C4401140-EBF0-4B42-F28B-DA9667727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8B99D4C9-6A8E-5391-8949-5BE35F73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47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D0A7525-E6AD-A0F4-A727-40016B23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828CF152-FA95-4678-C9C9-876A7E2EF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295A397A-7DC1-24D6-2DAC-DC65CC617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7B20F1D7-289E-78EE-732C-515BAB914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7314AFEA-BB79-AEE9-2EC6-9D1AC2BBD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1E753570-F2EF-2B76-1250-37F70F4D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D2B4F184-98EF-EAF3-2B76-B5ECF941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32B08E5A-1A4D-303A-21EA-8D20465D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272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279E4AD-05F1-464F-A47D-F7D4519A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303818C1-8E94-074E-2121-04760E77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0C0C6BED-D33B-D9B9-457F-B94C5770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C04730A1-C988-CA93-311D-4C2FD488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02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F82D4A3A-4AA7-309F-E5E0-8619ED653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18FB3D18-DBAB-0CF5-FC43-E3CC5FC6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6E533EFE-453F-156C-B145-FB37093C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52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AC97C58-5AE7-BC1C-7D1B-ABCB276B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B54E4E5D-4D5A-00AC-8070-A11818E5A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66233F16-F31C-C197-12B4-A82DC1BCD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2972AF5E-B309-40E4-B94F-7C8A30962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F705A4C5-8E1D-F78C-3065-4BD86B211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AE98D1BF-8472-FEA7-4D13-D1C481E7D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27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786169A-A576-FA74-1F05-F79A2EFF6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D152BAE8-A5BC-EB0C-9D71-3B83B339C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4E69B0DF-BB67-D968-23A4-13A02DBBA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A3F4CFD6-84F7-D11B-B087-4548252D1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F3FF00D8-DC31-4D9E-CA7C-0EF30AF40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EF6527F7-1E34-CCC7-9CB2-A37E7D9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60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3797FD95-2300-71A7-4F92-F1B5D907E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7685C183-5149-5ED4-5E4D-38A0293C8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C2C88FD0-0469-C1EC-240D-113A40F8E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3A7505B8-0523-53F1-94B2-F4E18E835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9A6C430-C9D3-B76C-14E4-96A8DD50E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57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699" b="8666"/>
          <a:stretch/>
        </p:blipFill>
        <p:spPr>
          <a:xfrm>
            <a:off x="9331235" y="1"/>
            <a:ext cx="2860765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C7B58C1E-3E6F-F0FE-16CB-8315446D9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553" y="3833948"/>
            <a:ext cx="2776142" cy="127362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DAC27E84-F0F8-3AE7-8A16-BEB836802329}"/>
              </a:ext>
            </a:extLst>
          </p:cNvPr>
          <p:cNvSpPr/>
          <p:nvPr/>
        </p:nvSpPr>
        <p:spPr>
          <a:xfrm>
            <a:off x="-554119" y="485139"/>
            <a:ext cx="2508835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itardo 2">
            <a:extLst>
              <a:ext uri="{FF2B5EF4-FFF2-40B4-BE49-F238E27FC236}">
                <a16:creationId xmlns="" xmlns:a16="http://schemas.microsoft.com/office/drawing/2014/main" id="{49C9AA83-A260-C9E8-D0BB-0FE956ACDCBE}"/>
              </a:ext>
            </a:extLst>
          </p:cNvPr>
          <p:cNvSpPr/>
          <p:nvPr/>
        </p:nvSpPr>
        <p:spPr>
          <a:xfrm>
            <a:off x="1735235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8D3320E6-B027-724B-DE27-45E2E22D1FBA}"/>
              </a:ext>
            </a:extLst>
          </p:cNvPr>
          <p:cNvSpPr txBox="1"/>
          <p:nvPr/>
        </p:nvSpPr>
        <p:spPr>
          <a:xfrm>
            <a:off x="502929" y="423884"/>
            <a:ext cx="2508836" cy="56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GIOVEDì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F9519928-600D-6DF4-165B-326079990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87" y="675348"/>
            <a:ext cx="8913248" cy="55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01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0692C604-73DC-8B1E-9B23-6222555752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00921" y="3651069"/>
            <a:ext cx="9482860" cy="3206931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502929" y="1347478"/>
            <a:ext cx="5760711" cy="373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b="1" i="1" dirty="0" smtClean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Nel </a:t>
            </a:r>
            <a:r>
              <a:rPr lang="it-IT" sz="3200" b="1" i="1" dirty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deserto, </a:t>
            </a:r>
            <a:r>
              <a:rPr lang="it-IT" sz="2000" b="1" i="1" dirty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[…]</a:t>
            </a:r>
            <a:r>
              <a:rPr lang="it-IT" sz="3200" b="1" i="1" dirty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nella città santa, sul punto più alto del tempio,</a:t>
            </a:r>
            <a:r>
              <a:rPr lang="it-IT" b="1" i="1" dirty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[…] </a:t>
            </a:r>
            <a:endParaRPr lang="it-IT" b="1" i="1" dirty="0" smtClean="0">
              <a:solidFill>
                <a:srgbClr val="815FA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b="1" i="1" dirty="0" smtClean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 </a:t>
            </a:r>
            <a:r>
              <a:rPr lang="it-IT" sz="3200" b="1" i="1" dirty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portò su un monte altissimo e gli mostrò tutti i regni del </a:t>
            </a:r>
            <a:r>
              <a:rPr lang="it-IT" sz="3200" b="1" i="1" dirty="0" smtClean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mondo. </a:t>
            </a:r>
            <a:r>
              <a:rPr lang="it-IT" sz="2400" dirty="0" smtClean="0">
                <a:solidFill>
                  <a:srgbClr val="FDC3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2400" dirty="0">
                <a:solidFill>
                  <a:srgbClr val="FDC3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 vangelo di Matteo)</a:t>
            </a:r>
            <a:endParaRPr lang="it-IT" sz="2400" dirty="0">
              <a:solidFill>
                <a:srgbClr val="FDC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GIOVEDÌ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A4E3F1FF-EA53-44D5-3A6E-F8AB42CCB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2FA4C7E1-2F21-017F-4A4F-AECDFEA12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952" y="423884"/>
            <a:ext cx="5373041" cy="33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9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BE4A055C-8431-6FD9-0811-5554CD85E8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8E2FCBB7-36D4-CF34-6B5E-4EC37438A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17" y="1259876"/>
            <a:ext cx="4555575" cy="1480069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1605303" y="3023489"/>
            <a:ext cx="54029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Ci sono luoghi in cui la nostra libertà viene messa in gioco. Ci si può trovare ad essere i primi, i più grandi, i più bravi e rischiare di guardare tutti dall’altro verso il basso: questi sono i luoghi della tentazione. Nel deserto invece cerchiamo l’essenziale, andiamo alla ricerca di ciò che è necessario: il resto lo lasciamo perdere.</a:t>
            </a:r>
          </a:p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0008605F-A2E0-F12C-40FE-EF7AE14763B2}"/>
              </a:ext>
            </a:extLst>
          </p:cNvPr>
          <p:cNvSpPr txBox="1"/>
          <p:nvPr/>
        </p:nvSpPr>
        <p:spPr>
          <a:xfrm>
            <a:off x="5014471" y="2109120"/>
            <a:ext cx="45008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rgbClr val="815FA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«Dove?»</a:t>
            </a:r>
            <a:endParaRPr lang="it-IT" sz="4500" b="1" dirty="0">
              <a:solidFill>
                <a:srgbClr val="815FA4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GIOVEDÌ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911FCF00-9563-BBDA-BD0C-54BC6BD4B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08" y="3079932"/>
            <a:ext cx="891177" cy="89117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F4E0718F-FC30-6293-E1D9-154EA2ACB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5554" y="670151"/>
            <a:ext cx="3791134" cy="23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41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1A10D054-83C8-59F0-050C-1364FB3423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1544924" y="3096901"/>
            <a:ext cx="5267356" cy="233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Preghiera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Guidaci, Signore, </a:t>
            </a: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nei luoghi della vita dove possiamo essere amici per ascoltare,</a:t>
            </a: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dove vivere da fratelli per condividere,</a:t>
            </a: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uno spazio dove vivere da figli per continuare a sentirci amati. Amen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GIOVEDÌ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AF3C8C2D-7AEE-65E0-B934-256145122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4" y="3096901"/>
            <a:ext cx="1460500" cy="812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971C2F05-10AA-0C2E-2BB4-87D41BBC4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17" y="1259876"/>
            <a:ext cx="4555575" cy="148006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D6C81AF8-E782-36D4-9DE8-56F08638E4D2}"/>
              </a:ext>
            </a:extLst>
          </p:cNvPr>
          <p:cNvSpPr txBox="1"/>
          <p:nvPr/>
        </p:nvSpPr>
        <p:spPr>
          <a:xfrm>
            <a:off x="5014471" y="2109120"/>
            <a:ext cx="45008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rgbClr val="815FA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«Dove?»</a:t>
            </a:r>
            <a:endParaRPr lang="it-IT" sz="4500" b="1" dirty="0">
              <a:solidFill>
                <a:srgbClr val="815FA4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D20C6040-A7F1-4593-808A-2433E9A28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554" y="670151"/>
            <a:ext cx="3791134" cy="23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1A10D054-83C8-59F0-050C-1364FB3423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502929" y="2330878"/>
            <a:ext cx="9772881" cy="4191981"/>
          </a:xfrm>
          <a:prstGeom prst="rect">
            <a:avLst/>
          </a:prstGeom>
          <a:noFill/>
        </p:spPr>
        <p:txBody>
          <a:bodyPr wrap="square" numCol="3" spcCol="21600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partorirà un figlio,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pa,come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paglia che lo accolse nella stalla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i pastori che vegliano la notte,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passiamo all’altra riva,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parabola che annuncia il tuo regno,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pagliuzza nell’occhio del fratello,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Padre nostro che sei nei cieli,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non vedere il sole, ma non bisogna arrendersi l’amore tuo ci illumina.</a:t>
            </a:r>
            <a:endParaRPr lang="it-IT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il pastore guida il gregge,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il padrone ha cura della sua vigna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quel pane che hai moltiplicato,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la pasta lievitata,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il paralitico che prende il suo lettuccio,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parola che compie cose grandi,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passeranno la terra e il cielo,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700" dirty="0">
              <a:solidFill>
                <a:srgbClr val="333333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300" i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Continua…</a:t>
            </a:r>
            <a:endParaRPr lang="it-IT" sz="13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GIOVEDÌ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4CB22319-2104-DC3F-B9E6-C0198CA24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051" y="509583"/>
            <a:ext cx="1487736" cy="14695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4DE6396B-253C-87AA-E2A7-1287D1EE22CA}"/>
              </a:ext>
            </a:extLst>
          </p:cNvPr>
          <p:cNvSpPr txBox="1"/>
          <p:nvPr/>
        </p:nvSpPr>
        <p:spPr>
          <a:xfrm>
            <a:off x="490645" y="1575453"/>
            <a:ext cx="4500888" cy="59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solidFill>
                  <a:srgbClr val="815FA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Padre</a:t>
            </a:r>
            <a:endParaRPr lang="it-IT" sz="3200" dirty="0">
              <a:solidFill>
                <a:srgbClr val="815FA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23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1A10D054-83C8-59F0-050C-1364FB3423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502929" y="1704204"/>
            <a:ext cx="6607650" cy="4886066"/>
          </a:xfrm>
          <a:prstGeom prst="rect">
            <a:avLst/>
          </a:prstGeom>
          <a:noFill/>
        </p:spPr>
        <p:txBody>
          <a:bodyPr wrap="square" numCol="2" spcCol="21600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non vedere il sole, ma non bisogna arrendersi ci doni il tuo perdono.</a:t>
            </a:r>
            <a:endParaRPr lang="it-IT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passione del tuo figlio,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patibolo che ha visto la sua gloria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il paradiso promesso al buon ladrone,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Paraclito donato,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Parasceve era proprio quello il giorno,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la Pasqua di risurrezione,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Parusia sulle nubi del cielo,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rivedere il sole, se un raggio del tuo amore cattura il nostro cuore,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un raggio del tuo amore cattura il nostro cuore.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GIOVEDÌ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4CB22319-2104-DC3F-B9E6-C0198CA24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051" y="509583"/>
            <a:ext cx="1487736" cy="146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88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208</Words>
  <Application>Microsoft Office PowerPoint</Application>
  <PresentationFormat>Widescreen</PresentationFormat>
  <Paragraphs>31</Paragraphs>
  <Slides>6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Segoe UI</vt:lpstr>
      <vt:lpstr>Times New Roman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Gritta</dc:creator>
  <cp:lastModifiedBy>Gabriele Gennari</cp:lastModifiedBy>
  <cp:revision>56</cp:revision>
  <dcterms:created xsi:type="dcterms:W3CDTF">2023-01-12T09:17:38Z</dcterms:created>
  <dcterms:modified xsi:type="dcterms:W3CDTF">2023-02-01T11:08:37Z</dcterms:modified>
</cp:coreProperties>
</file>