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703"/>
  </p:normalViewPr>
  <p:slideViewPr>
    <p:cSldViewPr snapToGrid="0">
      <p:cViewPr varScale="1">
        <p:scale>
          <a:sx n="110" d="100"/>
          <a:sy n="110" d="100"/>
        </p:scale>
        <p:origin x="11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1096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905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3713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01/02/2023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699" b="8666"/>
          <a:stretch/>
        </p:blipFill>
        <p:spPr>
          <a:xfrm>
            <a:off x="9331235" y="1"/>
            <a:ext cx="2860765" cy="6858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C7B58C1E-3E6F-F0FE-16CB-8315446D9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7553" y="3833948"/>
            <a:ext cx="2776142" cy="127362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="" xmlns:a16="http://schemas.microsoft.com/office/drawing/2014/main" id="{DAC27E84-F0F8-3AE7-8A16-BEB836802329}"/>
              </a:ext>
            </a:extLst>
          </p:cNvPr>
          <p:cNvSpPr/>
          <p:nvPr/>
        </p:nvSpPr>
        <p:spPr>
          <a:xfrm>
            <a:off x="-554119" y="485139"/>
            <a:ext cx="2508835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="" xmlns:a16="http://schemas.microsoft.com/office/drawing/2014/main" id="{49C9AA83-A260-C9E8-D0BB-0FE956ACDCBE}"/>
              </a:ext>
            </a:extLst>
          </p:cNvPr>
          <p:cNvSpPr/>
          <p:nvPr/>
        </p:nvSpPr>
        <p:spPr>
          <a:xfrm>
            <a:off x="1735235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8D3320E6-B027-724B-DE27-45E2E22D1FBA}"/>
              </a:ext>
            </a:extLst>
          </p:cNvPr>
          <p:cNvSpPr txBox="1"/>
          <p:nvPr/>
        </p:nvSpPr>
        <p:spPr>
          <a:xfrm>
            <a:off x="502929" y="423884"/>
            <a:ext cx="2508836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err="1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GIOVEDì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F9519928-600D-6DF4-165B-3260799903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987" y="675348"/>
            <a:ext cx="8913248" cy="553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0692C604-73DC-8B1E-9B23-6222555752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00921" y="3651069"/>
            <a:ext cx="9482860" cy="3206931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502929" y="1347478"/>
            <a:ext cx="5760711" cy="3730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200" b="1" i="1" dirty="0" smtClean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Nel </a:t>
            </a:r>
            <a:r>
              <a:rPr lang="it-IT" sz="3200" b="1" i="1" dirty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deserto, </a:t>
            </a:r>
            <a:r>
              <a:rPr lang="it-IT" sz="2000" b="1" i="1" dirty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[…]</a:t>
            </a:r>
            <a:r>
              <a:rPr lang="it-IT" sz="3200" b="1" i="1" dirty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nella città santa, sul punto più alto del tempio,</a:t>
            </a:r>
            <a:r>
              <a:rPr lang="it-IT" b="1" i="1" dirty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[…] </a:t>
            </a:r>
            <a:endParaRPr lang="it-IT" b="1" i="1" dirty="0" smtClean="0">
              <a:solidFill>
                <a:srgbClr val="815FA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200" b="1" i="1" dirty="0" smtClean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 </a:t>
            </a:r>
            <a:r>
              <a:rPr lang="it-IT" sz="3200" b="1" i="1" dirty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portò su un monte altissimo e gli mostrò tutti i regni del </a:t>
            </a:r>
            <a:r>
              <a:rPr lang="it-IT" sz="3200" b="1" i="1" dirty="0" smtClean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mondo. </a:t>
            </a:r>
            <a:r>
              <a:rPr lang="it-IT" sz="2400" dirty="0" smtClean="0">
                <a:solidFill>
                  <a:srgbClr val="FDC3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2400" dirty="0">
                <a:solidFill>
                  <a:srgbClr val="FDC3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 vangelo di Matteo)</a:t>
            </a:r>
            <a:endParaRPr lang="it-IT" sz="2400" dirty="0">
              <a:solidFill>
                <a:srgbClr val="FDC3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GIOVEDÌ 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Immagine 21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A4E3F1FF-EA53-44D5-3A6E-F8AB42CCB5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2FA4C7E1-2F21-017F-4A4F-AECDFEA12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4952" y="423884"/>
            <a:ext cx="5373041" cy="333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BE4A055C-8431-6FD9-0811-5554CD85E8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8E2FCBB7-36D4-CF34-6B5E-4EC37438A8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017" y="1259876"/>
            <a:ext cx="4555575" cy="1480069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1605303" y="3023489"/>
            <a:ext cx="540291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Ci sono luoghi in cui la nostra libertà viene messa in gioco. Ci si può trovare ad essere i primi, i più grandi, i più bravi e rischiare di guardare tutti dall’altro verso il basso: questi sono i luoghi della tentazione. Nel deserto invece cerchiamo l’essenziale, andiamo alla ricerca di ciò che è necessario: il resto lo lasciamo perdere.</a:t>
            </a:r>
          </a:p>
          <a:p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="" xmlns:a16="http://schemas.microsoft.com/office/drawing/2014/main" id="{0008605F-A2E0-F12C-40FE-EF7AE14763B2}"/>
              </a:ext>
            </a:extLst>
          </p:cNvPr>
          <p:cNvSpPr txBox="1"/>
          <p:nvPr/>
        </p:nvSpPr>
        <p:spPr>
          <a:xfrm>
            <a:off x="5014471" y="2109120"/>
            <a:ext cx="45008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1" dirty="0">
                <a:solidFill>
                  <a:srgbClr val="815FA4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«Dove?»</a:t>
            </a:r>
            <a:endParaRPr lang="it-IT" sz="4500" b="1" dirty="0">
              <a:solidFill>
                <a:srgbClr val="815FA4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GIOVEDÌ 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911FCF00-9563-BBDA-BD0C-54BC6BD4BA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708" y="3079932"/>
            <a:ext cx="891177" cy="891177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F4E0718F-FC30-6293-E1D9-154EA2ACB2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5554" y="670151"/>
            <a:ext cx="3791134" cy="235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="" xmlns:a16="http://schemas.microsoft.com/office/drawing/2014/main" id="{1A10D054-83C8-59F0-050C-1364FB3423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1544924" y="3096901"/>
            <a:ext cx="5267356" cy="2337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Preghiera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Guidaci, Signore, 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nei luoghi della vita dove possiamo essere amici per ascoltare,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dove vivere da fratelli per condividere,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uno spazio dove vivere da figli per continuare a sentirci amati. Amen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GIOVEDÌ 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AF3C8C2D-7AEE-65E0-B934-256145122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24" y="3096901"/>
            <a:ext cx="1460500" cy="8128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971C2F05-10AA-0C2E-2BB4-87D41BBC4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017" y="1259876"/>
            <a:ext cx="4555575" cy="1480069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="" xmlns:a16="http://schemas.microsoft.com/office/drawing/2014/main" id="{D6C81AF8-E782-36D4-9DE8-56F08638E4D2}"/>
              </a:ext>
            </a:extLst>
          </p:cNvPr>
          <p:cNvSpPr txBox="1"/>
          <p:nvPr/>
        </p:nvSpPr>
        <p:spPr>
          <a:xfrm>
            <a:off x="5014471" y="2109120"/>
            <a:ext cx="45008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1" dirty="0">
                <a:solidFill>
                  <a:srgbClr val="815FA4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«Dove?»</a:t>
            </a:r>
            <a:endParaRPr lang="it-IT" sz="4500" b="1" dirty="0">
              <a:solidFill>
                <a:srgbClr val="815FA4"/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D20C6040-A7F1-4593-808A-2433E9A28F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5554" y="670151"/>
            <a:ext cx="3791134" cy="235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1A10D054-83C8-59F0-050C-1364FB3423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502929" y="2330878"/>
            <a:ext cx="9772881" cy="4191981"/>
          </a:xfrm>
          <a:prstGeom prst="rect">
            <a:avLst/>
          </a:prstGeom>
          <a:noFill/>
        </p:spPr>
        <p:txBody>
          <a:bodyPr wrap="square" numCol="3" spcCol="216000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partorirà un figlio,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pa,come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paglia che lo accolse nella stalla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i pastori che vegliano la notte,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passiamo all’altra riva,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parabola che annuncia il tuo regno,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pagliuzza nell’occhio del fratello,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come Padre nostro che sei nei cieli,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Padre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ci insegni che la vita è un viaggio verso il cielo e dobbiamo perderci per ritornare a vivere</a:t>
            </a:r>
            <a:b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ci basta un attimo per non vedere il sole, ma non bisogna arrendersi l’amore tuo ci illumina.</a:t>
            </a:r>
            <a:endParaRPr lang="it-IT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il pastore guida il gregge,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il padrone ha cura della sua vigna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quel pane che hai moltiplicato,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la pasta lievitata,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il paralitico che prende il suo lettuccio,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parola che compie cose grandi,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come passeranno la terra e il cielo,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Padre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700" dirty="0">
              <a:solidFill>
                <a:srgbClr val="333333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3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Continua…</a:t>
            </a:r>
            <a:endParaRPr lang="it-IT" sz="13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GIOVEDÌ 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4CB22319-2104-DC3F-B9E6-C0198CA245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1051" y="509583"/>
            <a:ext cx="1487736" cy="146959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="" xmlns:a16="http://schemas.microsoft.com/office/drawing/2014/main" id="{4DE6396B-253C-87AA-E2A7-1287D1EE22CA}"/>
              </a:ext>
            </a:extLst>
          </p:cNvPr>
          <p:cNvSpPr txBox="1"/>
          <p:nvPr/>
        </p:nvSpPr>
        <p:spPr>
          <a:xfrm>
            <a:off x="490645" y="1575453"/>
            <a:ext cx="4500888" cy="59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200" b="1" dirty="0">
                <a:solidFill>
                  <a:srgbClr val="815FA4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Padre</a:t>
            </a:r>
            <a:endParaRPr lang="it-IT" sz="3200" dirty="0">
              <a:solidFill>
                <a:srgbClr val="815FA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234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1A10D054-83C8-59F0-050C-1364FB3423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=""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=""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502929" y="1704204"/>
            <a:ext cx="6607650" cy="4886066"/>
          </a:xfrm>
          <a:prstGeom prst="rect">
            <a:avLst/>
          </a:prstGeom>
          <a:noFill/>
        </p:spPr>
        <p:txBody>
          <a:bodyPr wrap="square" numCol="2" spcCol="216000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ci insegni che la vita è un viaggio verso il cielo e dobbiamo perderci per ritornare a vivere</a:t>
            </a:r>
            <a:b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ci basta un attimo per non vedere il sole, ma non bisogna arrendersi ci doni il tuo perdono.</a:t>
            </a:r>
            <a:endParaRPr lang="it-IT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passione del tuo figlio,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patibolo che ha visto la sua gloria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il paradiso promesso al buon ladrone,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Paraclito donato,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la Parasceve era proprio quello il giorno,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la Pasqua di risurrezione,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come Parusia sulle nubi del cielo,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Padre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ci insegni che la vita è un viaggio verso il cielo e dobbiamo perderci per ritornare a vivere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ci basta un attimo per rivedere il sole, se un raggio del tuo amore cattura il nostro cuore,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un raggio del tuo amore cattura il nostro cuore.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=""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8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GIOVEDÌ 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4CB22319-2104-DC3F-B9E6-C0198CA24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051" y="509583"/>
            <a:ext cx="1487736" cy="146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88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208</Words>
  <Application>Microsoft Office PowerPoint</Application>
  <PresentationFormat>Widescreen</PresentationFormat>
  <Paragraphs>31</Paragraphs>
  <Slides>6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Segoe UI</vt:lpstr>
      <vt:lpstr>Times New Roman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Gabriele Gennari</cp:lastModifiedBy>
  <cp:revision>56</cp:revision>
  <dcterms:created xsi:type="dcterms:W3CDTF">2023-01-12T09:17:38Z</dcterms:created>
  <dcterms:modified xsi:type="dcterms:W3CDTF">2023-02-01T11:08:37Z</dcterms:modified>
</cp:coreProperties>
</file>