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03"/>
  </p:normalViewPr>
  <p:slideViewPr>
    <p:cSldViewPr snapToGrid="0">
      <p:cViewPr varScale="1">
        <p:scale>
          <a:sx n="110" d="100"/>
          <a:sy n="110" d="100"/>
        </p:scale>
        <p:origin x="11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096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05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71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699" b="8666"/>
          <a:stretch/>
        </p:blipFill>
        <p:spPr>
          <a:xfrm>
            <a:off x="9331235" y="1"/>
            <a:ext cx="2860765" cy="685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C7B58C1E-3E6F-F0FE-16CB-8315446D9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553" y="3833948"/>
            <a:ext cx="2776142" cy="127362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="" xmlns:a16="http://schemas.microsoft.com/office/drawing/2014/main" id="{5C0525BC-B0FC-06CC-0AAD-45A2B41C3FB6}"/>
              </a:ext>
            </a:extLst>
          </p:cNvPr>
          <p:cNvSpPr/>
          <p:nvPr/>
        </p:nvSpPr>
        <p:spPr>
          <a:xfrm>
            <a:off x="-490173" y="485139"/>
            <a:ext cx="250883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="" xmlns:a16="http://schemas.microsoft.com/office/drawing/2014/main" id="{E9925871-C55C-7B82-6217-2E50FB6E56AD}"/>
              </a:ext>
            </a:extLst>
          </p:cNvPr>
          <p:cNvSpPr/>
          <p:nvPr/>
        </p:nvSpPr>
        <p:spPr>
          <a:xfrm>
            <a:off x="1799181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0BC06486-EF35-D80B-BC53-9D3D0CB79170}"/>
              </a:ext>
            </a:extLst>
          </p:cNvPr>
          <p:cNvSpPr txBox="1"/>
          <p:nvPr/>
        </p:nvSpPr>
        <p:spPr>
          <a:xfrm>
            <a:off x="502929" y="423884"/>
            <a:ext cx="2508836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VENERDÌ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7E1D69D3-2F85-FE85-74E4-E9A3CDC0C8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87" y="675348"/>
            <a:ext cx="8913248" cy="55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06548D40-552C-F9CE-99FD-E1C8D66B6D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00921" y="3651069"/>
            <a:ext cx="9482860" cy="3206931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1608735"/>
            <a:ext cx="6289757" cy="3195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 scritto: “Non di solo pane vivrà l’uomo, ma di ogni parola che esce dalla bocca di Dio</a:t>
            </a:r>
            <a:r>
              <a:rPr lang="it-IT" sz="2000" b="1" i="1" dirty="0" smtClean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”». «Sta </a:t>
            </a:r>
            <a: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scritto anche: “Non metterai alla prova il Signore Dio tuo”».</a:t>
            </a:r>
            <a:b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Allora Gesù gli rispose: «</a:t>
            </a:r>
            <a:r>
              <a:rPr lang="it-IT" sz="2000" b="1" i="1" dirty="0" err="1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Vàttene</a:t>
            </a:r>
            <a: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satana! Sta scritto infatti: </a:t>
            </a:r>
            <a:endParaRPr lang="it-IT" sz="2000" b="1" i="1" dirty="0" smtClean="0">
              <a:solidFill>
                <a:srgbClr val="815FA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2000" b="1" i="1" dirty="0" smtClean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</a:t>
            </a:r>
            <a: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Signore, Dio </a:t>
            </a:r>
            <a:r>
              <a:rPr lang="it-IT" sz="2000" b="1" i="1" dirty="0" smtClean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tuo, adorerai</a:t>
            </a:r>
            <a: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a lui solo </a:t>
            </a:r>
            <a:r>
              <a:rPr lang="it-IT" sz="2000" b="1" i="1" dirty="0" smtClean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renderai culto</a:t>
            </a:r>
            <a: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”». </a:t>
            </a:r>
            <a:r>
              <a:rPr lang="it-IT" sz="3600" b="1" i="1" dirty="0">
                <a:solidFill>
                  <a:srgbClr val="815FA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3600" dirty="0">
              <a:solidFill>
                <a:srgbClr val="815FA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solidFill>
                  <a:srgbClr val="FDC3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(dal vangelo di Matteo)</a:t>
            </a:r>
            <a:endParaRPr lang="it-IT" sz="2400" dirty="0">
              <a:solidFill>
                <a:srgbClr val="FDC3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VENERDÌ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A4E3F1FF-EA53-44D5-3A6E-F8AB42CCB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7833057F-D49B-D7A7-10F3-ABDD869A7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952" y="423884"/>
            <a:ext cx="5373041" cy="333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2AE53165-A3C4-4CE1-7621-CF023616A4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32979A5F-8EF8-302D-38C0-B058C2597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047" y="1259876"/>
            <a:ext cx="3289857" cy="1918144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605303" y="3228105"/>
            <a:ext cx="54029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it-IT" dirty="0" smtClean="0"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tempo del deserto ha un perché: ritrovare la nostra amicizia e la nostra fedeltà al Signore. Ritrovare la parola di Dio capace di mettere apposto le cose nelle nostra vita, come Gesù ha fatto con il diavolo. Da soli non riusciamo a superare le tentazioni: il male si presenta a noi sempre come bene e solo la voce di Dio è capace di smascherare il “nemico”. </a:t>
            </a:r>
          </a:p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0008605F-A2E0-F12C-40FE-EF7AE14763B2}"/>
              </a:ext>
            </a:extLst>
          </p:cNvPr>
          <p:cNvSpPr txBox="1"/>
          <p:nvPr/>
        </p:nvSpPr>
        <p:spPr>
          <a:xfrm>
            <a:off x="3811787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«Perché?»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VENERDÌ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11FCF00-9563-BBDA-BD0C-54BC6BD4B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08" y="3284548"/>
            <a:ext cx="891177" cy="891177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C1D4867A-2949-7F42-7C49-7DB0F3186C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C66A0DF5-D486-BFEF-BFD6-24C1CFE218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544924" y="3237575"/>
            <a:ext cx="5267356" cy="2337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Signore, custodisci il nostro cuore e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donaci il pane della tua Parola 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perché possa essere il cibo </a:t>
            </a:r>
            <a:endParaRPr lang="it-IT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per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ogni giorno.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Ascoltando te, ascolteremo il cuore e potremo scegliere il bene. Amen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VENERDÌ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AF3C8C2D-7AEE-65E0-B934-256145122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4" y="3237575"/>
            <a:ext cx="1460500" cy="8128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26A66077-2DC9-9B06-1E84-1E7FFED74D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47" y="1259876"/>
            <a:ext cx="3289857" cy="1918144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="" xmlns:a16="http://schemas.microsoft.com/office/drawing/2014/main" id="{538E8744-AF3F-8F21-08F2-072289285DBC}"/>
              </a:ext>
            </a:extLst>
          </p:cNvPr>
          <p:cNvSpPr txBox="1"/>
          <p:nvPr/>
        </p:nvSpPr>
        <p:spPr>
          <a:xfrm>
            <a:off x="3811787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«Perché?»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6B73F7D6-E816-6083-BC28-6729D9B1FD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C66A0DF5-D486-BFEF-BFD6-24C1CFE218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2330878"/>
            <a:ext cx="9772881" cy="4191981"/>
          </a:xfrm>
          <a:prstGeom prst="rect">
            <a:avLst/>
          </a:prstGeom>
          <a:noFill/>
        </p:spPr>
        <p:txBody>
          <a:bodyPr wrap="square" numCol="3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partorirà un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pa,come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paglia che lo accolse nella stalla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 pastori che vegliano la notte,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passiamo all’altra riva,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parabola che annuncia il tuo regno,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pagliuzza nell’occhio del fratello,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Padre nostro che sei nei cieli,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l’amore tuo ci illumina.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il pastore guida il gregge,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il padrone ha cura della sua vigna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quel pane che hai moltiplicato,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pasta lievitata,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paralitico che prende il suo lettuccio,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parola che compie cose grandi,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passeranno la terra e il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700" dirty="0">
              <a:solidFill>
                <a:srgbClr val="333333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3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Continua…</a:t>
            </a:r>
            <a:endParaRPr lang="it-IT" sz="13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VENERDÌ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4DE6396B-253C-87AA-E2A7-1287D1EE22CA}"/>
              </a:ext>
            </a:extLst>
          </p:cNvPr>
          <p:cNvSpPr txBox="1"/>
          <p:nvPr/>
        </p:nvSpPr>
        <p:spPr>
          <a:xfrm>
            <a:off x="490645" y="1575453"/>
            <a:ext cx="4500888" cy="59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rgbClr val="815FA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Padre</a:t>
            </a:r>
            <a:endParaRPr lang="it-IT" sz="3200" dirty="0">
              <a:solidFill>
                <a:srgbClr val="815FA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23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C66A0DF5-D486-BFEF-BFD6-24C1CFE218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1704204"/>
            <a:ext cx="6607650" cy="4886066"/>
          </a:xfrm>
          <a:prstGeom prst="rect">
            <a:avLst/>
          </a:prstGeom>
          <a:noFill/>
        </p:spPr>
        <p:txBody>
          <a:bodyPr wrap="square" numCol="2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ci doni il tuo perdono.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passione del tuo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patibolo che ha visto la sua gloria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il paradiso promesso al buon ladrone,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Paraclito donato,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 Parasceve era proprio quello il giorno,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Pasqua di risurrezione,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Parusia sulle nubi del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rivedere il sole, se un raggio del tuo amore cattura il nostro cuore,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un raggio del tuo amore cattura il nostro cuore.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VENERDÌ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8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215</Words>
  <Application>Microsoft Office PowerPoint</Application>
  <PresentationFormat>Widescreen</PresentationFormat>
  <Paragraphs>33</Paragraphs>
  <Slides>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Times New Roman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Gabriele Gennari</cp:lastModifiedBy>
  <cp:revision>60</cp:revision>
  <dcterms:created xsi:type="dcterms:W3CDTF">2023-01-12T09:17:38Z</dcterms:created>
  <dcterms:modified xsi:type="dcterms:W3CDTF">2023-02-01T11:09:52Z</dcterms:modified>
</cp:coreProperties>
</file>