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FA4"/>
    <a:srgbClr val="825DC8"/>
    <a:srgbClr val="FD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03"/>
  </p:normalViewPr>
  <p:slideViewPr>
    <p:cSldViewPr snapToGrid="0">
      <p:cViewPr varScale="1">
        <p:scale>
          <a:sx n="109" d="100"/>
          <a:sy n="109" d="100"/>
        </p:scale>
        <p:origin x="12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60013-BCC7-A845-9DF2-2A82FEC0483F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6F211-5907-2E44-A69D-67C2027CB8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77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09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71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82C33-9683-C4C4-08B3-4DF1171BD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E208D6-6DDC-EF44-A0E4-9F7D02246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128C5C-0D33-3D0C-4549-EEA2A0DD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048ADA-991E-11C9-45E4-7A2893BE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54CF36-E380-A615-71D6-25C79409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2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5E68D6-3B22-BDF1-E55C-DB506B58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5A0032F-F6B0-75AF-BBC8-50800BEB1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A9E344-FF16-042A-46BF-A48BF509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DA72FA-4111-1F3B-8EF5-A19CE42C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B240E7-56DD-46C7-3BEC-7ACD0185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20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88CF3A-E6DA-795C-E447-6019B4027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F02F91-30DE-1F04-7FD6-132BB963B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D897B1-8967-6F65-018E-66DE3CA8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EE0333-F8B2-71AF-A171-87426084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B0938D-F022-0463-A533-3C3B7D76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8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5A6DB3-9A7D-67B4-86F0-E1F08356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ED143A-4BC5-0C17-E499-754A32A09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2F42CE-9EDD-611F-764B-CAEC3CA7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8D876F-D756-5598-B5AF-19031BF2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2AB31E-4F90-8C82-308E-C981DA4C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3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4CB15F-C55E-68D7-4D5E-B5D41B61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6C5535-7192-9FAE-AD56-50A7D7ED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623E7-A63E-3FF6-A19B-30F3E3E8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713605-21E0-DCDC-5D0D-3C56959B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801EDE-4191-AC9B-FD5D-B05846B5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5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97024F-5DD9-12EF-8712-7B405CCD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F266BF-1E23-1ABC-D5F1-8A7F7B8D7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9CBBAA-CAB0-35FF-705F-CE5F2A22C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1FF83B-6391-7682-9213-4C170CE4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401140-EBF0-4B42-F28B-DA966772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99D4C9-6A8E-5391-8949-5BE35F73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7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0A7525-E6AD-A0F4-A727-40016B23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8CF152-FA95-4678-C9C9-876A7E2EF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5A397A-7DC1-24D6-2DAC-DC65CC617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20F1D7-289E-78EE-732C-515BAB914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314AFEA-BB79-AEE9-2EC6-9D1AC2BBD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E753570-F2EF-2B76-1250-37F70F4D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2B4F184-98EF-EAF3-2B76-B5ECF941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2B08E5A-1A4D-303A-21EA-8D20465D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7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9E4AD-05F1-464F-A47D-F7D4519A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3818C1-8E94-074E-2121-04760E7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0C6BED-D33B-D9B9-457F-B94C5770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4730A1-C988-CA93-311D-4C2FD48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2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82D4A3A-4AA7-309F-E5E0-8619ED65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FB3D18-DBAB-0CF5-FC43-E3CC5FC6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533EFE-453F-156C-B145-FB37093C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52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C97C58-5AE7-BC1C-7D1B-ABCB276B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4E4E5D-4D5A-00AC-8070-A11818E5A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233F16-F31C-C197-12B4-A82DC1BCD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972AF5E-B309-40E4-B94F-7C8A3096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05A4C5-8E1D-F78C-3065-4BD86B211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98D1BF-8472-FEA7-4D13-D1C481E7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27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86169A-A576-FA74-1F05-F79A2EFF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152BAE8-A5BC-EB0C-9D71-3B83B339C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E69B0DF-BB67-D968-23A4-13A02DBBA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F4CFD6-84F7-D11B-B087-4548252D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FF00D8-DC31-4D9E-CA7C-0EF30AF4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6527F7-1E34-CCC7-9CB2-A37E7D9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0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797FD95-2300-71A7-4F92-F1B5D907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85C183-5149-5ED4-5E4D-38A0293C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C88FD0-0469-C1EC-240D-113A40F8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A073-1E21-094E-94B6-F32D03D7C09D}" type="datetimeFigureOut">
              <a:rPr lang="it-IT" smtClean="0"/>
              <a:t>08/02/2023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505B8-0523-53F1-94B2-F4E18E835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A6C430-C9D3-B76C-14E4-96A8DD50E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57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99" b="8666"/>
          <a:stretch/>
        </p:blipFill>
        <p:spPr>
          <a:xfrm>
            <a:off x="9331235" y="1"/>
            <a:ext cx="286076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B58C1E-3E6F-F0FE-16CB-8315446D9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53" y="3833948"/>
            <a:ext cx="2776142" cy="127362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F681200-CC0D-793E-A023-1D41A255D47B}"/>
              </a:ext>
            </a:extLst>
          </p:cNvPr>
          <p:cNvSpPr/>
          <p:nvPr/>
        </p:nvSpPr>
        <p:spPr>
          <a:xfrm>
            <a:off x="-694795" y="485139"/>
            <a:ext cx="2508835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itardo 2">
            <a:extLst>
              <a:ext uri="{FF2B5EF4-FFF2-40B4-BE49-F238E27FC236}">
                <a16:creationId xmlns:a16="http://schemas.microsoft.com/office/drawing/2014/main" id="{442C56D8-6273-A040-15BA-1B34D51E9943}"/>
              </a:ext>
            </a:extLst>
          </p:cNvPr>
          <p:cNvSpPr/>
          <p:nvPr/>
        </p:nvSpPr>
        <p:spPr>
          <a:xfrm>
            <a:off x="1594559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57B30D-2174-5A66-B759-C5A18CD7F5C9}"/>
              </a:ext>
            </a:extLst>
          </p:cNvPr>
          <p:cNvSpPr txBox="1"/>
          <p:nvPr/>
        </p:nvSpPr>
        <p:spPr>
          <a:xfrm>
            <a:off x="502929" y="423884"/>
            <a:ext cx="2508836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SABATO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9B336D6-A482-C3E4-1FEC-87A1058BF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87" y="675348"/>
            <a:ext cx="8913248" cy="55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0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E3D6EF-1D5A-A3D3-D1D7-CB324DD3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00921" y="3651069"/>
            <a:ext cx="9482860" cy="320693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608735"/>
            <a:ext cx="5760711" cy="355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600" b="1" i="1" dirty="0">
                <a:solidFill>
                  <a:srgbClr val="815FA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Allora il diavolo lo lasciò, ed ecco degli angeli gli si avvicinarono e lo servivano.</a:t>
            </a:r>
            <a:r>
              <a:rPr lang="it-IT" sz="3600" b="1" i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it-IT" sz="3600" dirty="0">
              <a:solidFill>
                <a:srgbClr val="815FA4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FDC3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(dal vangelo di Matteo)</a:t>
            </a:r>
            <a:endParaRPr lang="it-IT" sz="2400" dirty="0">
              <a:solidFill>
                <a:srgbClr val="FDC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SABATO 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A4E3F1FF-EA53-44D5-3A6E-F8AB42CCB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D62A7C0-C34E-B1E1-B98D-A40E16704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52" y="423884"/>
            <a:ext cx="5373041" cy="33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E44D26-DDC6-E9DB-EE2C-F79820EA5E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605303" y="3228105"/>
            <a:ext cx="54029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Gesù, allontanato il Diavolo, viene servito e assistito dagli angeli. Quando il male si allontana da noi riviviamo la vera gioia di essere stati vicini e fedeli a Gesù, perché Lui si è fatto vicino e fedele a noi. Come fare? Impariamo a memoria delle piccole frasi del vangelo, ci aiuteranno nei momenti di difficoltà a scacciare i pensieri pesanti per rimetterci nell’amicizia con Gesù.</a:t>
            </a:r>
          </a:p>
          <a:p>
            <a:r>
              <a:rPr lang="it-IT" dirty="0"/>
              <a:t> 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08605F-A2E0-F12C-40FE-EF7AE14763B2}"/>
              </a:ext>
            </a:extLst>
          </p:cNvPr>
          <p:cNvSpPr txBox="1"/>
          <p:nvPr/>
        </p:nvSpPr>
        <p:spPr>
          <a:xfrm>
            <a:off x="3664714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it-IT" sz="4500" b="1" dirty="0" smtClean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Come?»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SABATO 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1FCF00-9563-BBDA-BD0C-54BC6BD4B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08" y="3284548"/>
            <a:ext cx="891177" cy="8911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6D7D1AD-8DDB-34BD-8D53-B6421D4C4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47" y="1259876"/>
            <a:ext cx="3178149" cy="148332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899CE03-8D9B-D206-C63D-73939611F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FF5855-1F95-D38E-E439-5103E6986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544924" y="3237575"/>
            <a:ext cx="5267356" cy="295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Preghiera</a:t>
            </a:r>
            <a:endParaRPr lang="it-IT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Stai con noi, Gesù,  </a:t>
            </a:r>
            <a:endParaRPr lang="it-IT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riempici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della tua Parola,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parlaci perché sappiamo parlare,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rendici capace di ascoltarti perché possiamo ascoltare il nostro cuore,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sceglici come tuoi amici, perché possiamo scegliere te ogni giorno, anche sul cammino della croce. Amen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SABATO 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F3C8C2D-7AEE-65E0-B934-25614512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4" y="3237575"/>
            <a:ext cx="1460500" cy="8128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DEF8683-3F58-DF3D-D25A-4C3ED2CC1F41}"/>
              </a:ext>
            </a:extLst>
          </p:cNvPr>
          <p:cNvSpPr txBox="1"/>
          <p:nvPr/>
        </p:nvSpPr>
        <p:spPr>
          <a:xfrm>
            <a:off x="3664714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it-IT" sz="4500" b="1" dirty="0" smtClean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Come?»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C9231EF7-4802-E13B-FA90-544CA4C55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47" y="1259876"/>
            <a:ext cx="3178149" cy="148332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E637712-01A0-0F5E-C566-1686C4294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7FF5855-1F95-D38E-E439-5103E69868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2330878"/>
            <a:ext cx="9772881" cy="4191981"/>
          </a:xfrm>
          <a:prstGeom prst="rect">
            <a:avLst/>
          </a:prstGeom>
          <a:noFill/>
        </p:spPr>
        <p:txBody>
          <a:bodyPr wrap="square" numCol="3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partorirà un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pa,come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paglia che lo accolse nella stalla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 pastori che vegliano la notte,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passiamo all’altra riva,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parabola che annuncia il tuo regno,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pagliuzza nell’occhio del fratello,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Padre nostro che sei nei cieli,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l’amore tuo ci illumina.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il pastore guida il gregge,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il padrone ha cura della sua vigna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quel pane che hai moltiplicato,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pasta lievitata,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paralitico che prende il suo lettuccio,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parola che compie cose grandi,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passeranno la terra e il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700" dirty="0">
              <a:solidFill>
                <a:srgbClr val="333333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300" i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Continua…</a:t>
            </a:r>
            <a:endParaRPr lang="it-IT" sz="1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SABATO 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E6396B-253C-87AA-E2A7-1287D1EE22CA}"/>
              </a:ext>
            </a:extLst>
          </p:cNvPr>
          <p:cNvSpPr txBox="1"/>
          <p:nvPr/>
        </p:nvSpPr>
        <p:spPr>
          <a:xfrm>
            <a:off x="490645" y="1575453"/>
            <a:ext cx="4500888" cy="59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Padre</a:t>
            </a:r>
            <a:endParaRPr lang="it-IT" sz="3200" dirty="0">
              <a:solidFill>
                <a:srgbClr val="815FA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3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7FF5855-1F95-D38E-E439-5103E6986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704204"/>
            <a:ext cx="6607650" cy="4886066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ci doni il tuo perdono.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passione del tuo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patibolo che ha visto la sua gloria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il paradiso promesso al buon ladrone,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Paraclito donato,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Parasceve era proprio quello il giorno,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Pasqua di risurrezione,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Parusia sulle nubi del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rivedere il sole, se un raggio del tuo amore cattura il nostro cuore,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un raggio del tuo amore cattura il nostro cuore.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SABATO 1</a:t>
            </a:r>
            <a:r>
              <a:rPr lang="it-IT" sz="3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settimana Quaresima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205</Words>
  <Application>Microsoft Office PowerPoint</Application>
  <PresentationFormat>Widescreen</PresentationFormat>
  <Paragraphs>33</Paragraphs>
  <Slides>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Gritta</dc:creator>
  <cp:lastModifiedBy>Gabriele Gennari</cp:lastModifiedBy>
  <cp:revision>65</cp:revision>
  <dcterms:created xsi:type="dcterms:W3CDTF">2023-01-12T09:17:38Z</dcterms:created>
  <dcterms:modified xsi:type="dcterms:W3CDTF">2023-02-08T11:25:35Z</dcterms:modified>
</cp:coreProperties>
</file>