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03"/>
  </p:normalViewPr>
  <p:slideViewPr>
    <p:cSldViewPr snapToGrid="0">
      <p:cViewPr varScale="1">
        <p:scale>
          <a:sx n="109" d="100"/>
          <a:sy n="109" d="100"/>
        </p:scale>
        <p:origin x="12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096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5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71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08/02/2023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699" b="8666"/>
          <a:stretch/>
        </p:blipFill>
        <p:spPr>
          <a:xfrm>
            <a:off x="9331235" y="1"/>
            <a:ext cx="2860765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7B58C1E-3E6F-F0FE-16CB-8315446D9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553" y="3833948"/>
            <a:ext cx="2776142" cy="1273629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F681200-CC0D-793E-A023-1D41A255D47B}"/>
              </a:ext>
            </a:extLst>
          </p:cNvPr>
          <p:cNvSpPr/>
          <p:nvPr/>
        </p:nvSpPr>
        <p:spPr>
          <a:xfrm>
            <a:off x="-694795" y="485139"/>
            <a:ext cx="2508835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42C56D8-6273-A040-15BA-1B34D51E9943}"/>
              </a:ext>
            </a:extLst>
          </p:cNvPr>
          <p:cNvSpPr/>
          <p:nvPr/>
        </p:nvSpPr>
        <p:spPr>
          <a:xfrm>
            <a:off x="1594559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D57B30D-2174-5A66-B759-C5A18CD7F5C9}"/>
              </a:ext>
            </a:extLst>
          </p:cNvPr>
          <p:cNvSpPr txBox="1"/>
          <p:nvPr/>
        </p:nvSpPr>
        <p:spPr>
          <a:xfrm>
            <a:off x="502929" y="423884"/>
            <a:ext cx="2508836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9B336D6-A482-C3E4-1FEC-87A1058BF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87" y="675348"/>
            <a:ext cx="8913248" cy="55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1E3D6EF-1D5A-A3D3-D1D7-CB324DD321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00921" y="3651069"/>
            <a:ext cx="9482860" cy="3206931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608735"/>
            <a:ext cx="5760711" cy="3554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600" b="1" i="1" dirty="0">
                <a:solidFill>
                  <a:srgbClr val="815F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Allora il diavolo lo lasciò, ed ecco degli angeli gli si avvicinarono e lo servivano.</a:t>
            </a:r>
            <a:r>
              <a:rPr lang="it-IT" sz="3600" b="1" i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endParaRPr lang="it-IT" sz="3600" dirty="0">
              <a:solidFill>
                <a:srgbClr val="815FA4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FDC3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(dal vangelo di Matteo)</a:t>
            </a:r>
            <a:endParaRPr lang="it-IT" sz="2400" dirty="0">
              <a:solidFill>
                <a:srgbClr val="FDC3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 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A4E3F1FF-EA53-44D5-3A6E-F8AB42CCB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D62A7C0-C34E-B1E1-B98D-A40E16704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4952" y="423884"/>
            <a:ext cx="5373041" cy="33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6E44D26-DDC6-E9DB-EE2C-F79820EA5E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605303" y="3228105"/>
            <a:ext cx="54029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Gesù, allontanato il Diavolo, viene servito e assistito dagli angeli. Quando il male si allontana da noi riviviamo la vera gioia di essere stati vicini e fedeli a Gesù, perché Lui si è fatto vicino e fedele a noi. Come fare? Impariamo a memoria delle piccole frasi del vangelo, ci aiuteranno nei momenti di difficoltà a scacciare i pensieri pesanti per rimetterci nell’amicizia con Gesù.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008605F-A2E0-F12C-40FE-EF7AE14763B2}"/>
              </a:ext>
            </a:extLst>
          </p:cNvPr>
          <p:cNvSpPr txBox="1"/>
          <p:nvPr/>
        </p:nvSpPr>
        <p:spPr>
          <a:xfrm>
            <a:off x="3664714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</a:t>
            </a:r>
            <a:r>
              <a:rPr lang="it-IT" sz="4500" b="1" dirty="0" smtClean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Come?»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 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11FCF00-9563-BBDA-BD0C-54BC6BD4BA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708" y="3284548"/>
            <a:ext cx="891177" cy="89117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6D7D1AD-8DDB-34BD-8D53-B6421D4C4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047" y="1259876"/>
            <a:ext cx="3178149" cy="148332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B899CE03-8D9B-D206-C63D-73939611F8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FF5855-1F95-D38E-E439-5103E69868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1544924" y="3237575"/>
            <a:ext cx="5267356" cy="295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 smtClean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Preghiera</a:t>
            </a:r>
            <a:endParaRPr lang="it-IT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Stai con noi, Gesù,  </a:t>
            </a:r>
            <a:endParaRPr lang="it-IT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riempici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della tua Parola,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parlaci perché sappiamo parlare,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rendici capace di ascoltarti perché possiamo ascoltare il nostro cuore,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sceglici come tuoi amici, perché possiamo scegliere te ogni giorno, anche sul cammino della croce. Amen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 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F3C8C2D-7AEE-65E0-B934-25614512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4" y="3237575"/>
            <a:ext cx="1460500" cy="8128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DEF8683-3F58-DF3D-D25A-4C3ED2CC1F41}"/>
              </a:ext>
            </a:extLst>
          </p:cNvPr>
          <p:cNvSpPr txBox="1"/>
          <p:nvPr/>
        </p:nvSpPr>
        <p:spPr>
          <a:xfrm>
            <a:off x="3664714" y="2109120"/>
            <a:ext cx="45008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500" b="1" dirty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«</a:t>
            </a:r>
            <a:r>
              <a:rPr lang="it-IT" sz="4500" b="1" dirty="0" smtClean="0">
                <a:solidFill>
                  <a:srgbClr val="815FA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Come?»</a:t>
            </a:r>
            <a:endParaRPr lang="it-IT" sz="4500" b="1" dirty="0">
              <a:solidFill>
                <a:srgbClr val="815FA4"/>
              </a:solidFill>
            </a:endParaRP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C9231EF7-4802-E13B-FA90-544CA4C55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47" y="1259876"/>
            <a:ext cx="3178149" cy="1483324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E637712-01A0-0F5E-C566-1686C4294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5554" y="670151"/>
            <a:ext cx="3791134" cy="235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B7FF5855-1F95-D38E-E439-5103E6986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2330878"/>
            <a:ext cx="9772881" cy="4191981"/>
          </a:xfrm>
          <a:prstGeom prst="rect">
            <a:avLst/>
          </a:prstGeom>
          <a:noFill/>
        </p:spPr>
        <p:txBody>
          <a:bodyPr wrap="square" numCol="3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partorirà un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pa,come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paglia che lo accolse nella stalla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 pastori che vegliano la notte,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passiamo all’altra riva,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parabola che annuncia il tuo regno,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pagliuzza nell’occhio del fratello,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Padre nostro che sei nei cieli,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l’amore tuo ci illumina.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il pastore guida il gregge,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il padrone ha cura della sua vigna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quel pane che hai moltiplicato,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pasta lievitata,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paralitico che prende il suo lettuccio,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parola che compie cose grandi,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passeranno la terra e il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700" dirty="0">
              <a:solidFill>
                <a:srgbClr val="333333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3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Continua…</a:t>
            </a:r>
            <a:endParaRPr lang="it-IT" sz="13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 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E6396B-253C-87AA-E2A7-1287D1EE22CA}"/>
              </a:ext>
            </a:extLst>
          </p:cNvPr>
          <p:cNvSpPr txBox="1"/>
          <p:nvPr/>
        </p:nvSpPr>
        <p:spPr>
          <a:xfrm>
            <a:off x="490645" y="1575453"/>
            <a:ext cx="4500888" cy="59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815FA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Padre</a:t>
            </a:r>
            <a:endParaRPr lang="it-IT" sz="3200" dirty="0">
              <a:solidFill>
                <a:srgbClr val="815FA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3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B7FF5855-1F95-D38E-E439-5103E69868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81166" y="4401151"/>
            <a:ext cx="6771579" cy="2290025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5965E609-F787-E0FA-2205-EE3611F1F44B}"/>
              </a:ext>
            </a:extLst>
          </p:cNvPr>
          <p:cNvSpPr/>
          <p:nvPr/>
        </p:nvSpPr>
        <p:spPr>
          <a:xfrm>
            <a:off x="0" y="485139"/>
            <a:ext cx="7805057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itardo 16">
            <a:extLst>
              <a:ext uri="{FF2B5EF4-FFF2-40B4-BE49-F238E27FC236}">
                <a16:creationId xmlns:a16="http://schemas.microsoft.com/office/drawing/2014/main" id="{D62973C5-9B35-C56E-B8DF-7FCE75C36EED}"/>
              </a:ext>
            </a:extLst>
          </p:cNvPr>
          <p:cNvSpPr/>
          <p:nvPr/>
        </p:nvSpPr>
        <p:spPr>
          <a:xfrm>
            <a:off x="7585576" y="48513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F48A00-C672-DB97-3BCC-57C460F3E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564" b="8666"/>
          <a:stretch/>
        </p:blipFill>
        <p:spPr>
          <a:xfrm>
            <a:off x="10136777" y="1736201"/>
            <a:ext cx="2055223" cy="51218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EC7D02B-64E9-520F-57BD-7F9A95CEDB5D}"/>
              </a:ext>
            </a:extLst>
          </p:cNvPr>
          <p:cNvSpPr txBox="1"/>
          <p:nvPr/>
        </p:nvSpPr>
        <p:spPr>
          <a:xfrm>
            <a:off x="502929" y="1704204"/>
            <a:ext cx="6607650" cy="4886066"/>
          </a:xfrm>
          <a:prstGeom prst="rect">
            <a:avLst/>
          </a:prstGeom>
          <a:noFill/>
        </p:spPr>
        <p:txBody>
          <a:bodyPr wrap="square" numCol="2" spcCol="216000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non vedere il sole, ma non bisogna arrendersi ci doni il tuo perdono.</a:t>
            </a:r>
            <a:endParaRPr lang="it-IT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passione del tuo figlio,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patibolo che ha visto la sua gloria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il paradiso promesso al buon ladrone,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Paraclito donato,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Parasceve era proprio quello il giorno,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Pa, come la Pasqua di risurrezione,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la pace fa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 come Parusia sulle nubi del cielo, </a:t>
            </a:r>
            <a:r>
              <a:rPr lang="it-IT" sz="17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Padre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ci insegni che la vita è un viaggio verso il cielo e dobbiamo perderci per ritornare a vivere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ci basta un attimo per rivedere il sole, se un raggio del tuo amore cattura il nostro cuore,</a:t>
            </a:r>
            <a:b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7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un raggio del tuo amore cattura il nostro cuore.</a:t>
            </a:r>
            <a:endParaRPr lang="it-IT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8B4A1E4-0954-BD68-2552-74001830295E}"/>
              </a:ext>
            </a:extLst>
          </p:cNvPr>
          <p:cNvSpPr txBox="1"/>
          <p:nvPr/>
        </p:nvSpPr>
        <p:spPr>
          <a:xfrm>
            <a:off x="502929" y="423884"/>
            <a:ext cx="6841728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SABATO 1</a:t>
            </a:r>
            <a:r>
              <a:rPr lang="it-IT" sz="3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settimana Quaresima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CB22319-2104-DC3F-B9E6-C0198CA24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051" y="509583"/>
            <a:ext cx="1487736" cy="146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88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205</Words>
  <Application>Microsoft Office PowerPoint</Application>
  <PresentationFormat>Widescreen</PresentationFormat>
  <Paragraphs>33</Paragraphs>
  <Slides>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Gabriele Gennari</cp:lastModifiedBy>
  <cp:revision>65</cp:revision>
  <dcterms:created xsi:type="dcterms:W3CDTF">2023-01-12T09:17:38Z</dcterms:created>
  <dcterms:modified xsi:type="dcterms:W3CDTF">2023-02-08T11:25:35Z</dcterms:modified>
</cp:coreProperties>
</file>